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5179" r:id="rId1"/>
    <p:sldMasterId id="2147485288" r:id="rId2"/>
    <p:sldMasterId id="2147485254" r:id="rId3"/>
    <p:sldMasterId id="2147485263" r:id="rId4"/>
    <p:sldMasterId id="2147485273" r:id="rId5"/>
  </p:sldMasterIdLst>
  <p:notesMasterIdLst>
    <p:notesMasterId r:id="rId10"/>
  </p:notesMasterIdLst>
  <p:handoutMasterIdLst>
    <p:handoutMasterId r:id="rId11"/>
  </p:handoutMasterIdLst>
  <p:sldIdLst>
    <p:sldId id="894" r:id="rId6"/>
    <p:sldId id="906" r:id="rId7"/>
    <p:sldId id="907" r:id="rId8"/>
    <p:sldId id="909" r:id="rId9"/>
  </p:sldIdLst>
  <p:sldSz cx="9144000" cy="6858000" type="screen4x3"/>
  <p:notesSz cx="6807200" cy="9939338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1200" i="1" kern="1200">
        <a:solidFill>
          <a:schemeClr val="tx1"/>
        </a:solidFill>
        <a:latin typeface="Times New Roman" pitchFamily="18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1200" i="1" kern="1200">
        <a:solidFill>
          <a:schemeClr val="tx1"/>
        </a:solidFill>
        <a:latin typeface="Times New Roman" pitchFamily="18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1200" i="1" kern="1200">
        <a:solidFill>
          <a:schemeClr val="tx1"/>
        </a:solidFill>
        <a:latin typeface="Times New Roman" pitchFamily="18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1200" i="1" kern="1200">
        <a:solidFill>
          <a:schemeClr val="tx1"/>
        </a:solidFill>
        <a:latin typeface="Times New Roman" pitchFamily="18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1200" i="1" kern="1200">
        <a:solidFill>
          <a:schemeClr val="tx1"/>
        </a:solidFill>
        <a:latin typeface="Times New Roman" pitchFamily="18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sz="1200" i="1" kern="1200">
        <a:solidFill>
          <a:schemeClr val="tx1"/>
        </a:solidFill>
        <a:latin typeface="Times New Roman" pitchFamily="18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sz="1200" i="1" kern="1200">
        <a:solidFill>
          <a:schemeClr val="tx1"/>
        </a:solidFill>
        <a:latin typeface="Times New Roman" pitchFamily="18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sz="1200" i="1" kern="1200">
        <a:solidFill>
          <a:schemeClr val="tx1"/>
        </a:solidFill>
        <a:latin typeface="Times New Roman" pitchFamily="18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sz="1200" i="1" kern="1200">
        <a:solidFill>
          <a:schemeClr val="tx1"/>
        </a:solidFill>
        <a:latin typeface="Times New Roman" pitchFamily="18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4" pos="154" userDrawn="1">
          <p15:clr>
            <a:srgbClr val="A4A3A4"/>
          </p15:clr>
        </p15:guide>
        <p15:guide id="5" pos="5606" userDrawn="1">
          <p15:clr>
            <a:srgbClr val="A4A3A4"/>
          </p15:clr>
        </p15:guide>
        <p15:guide id="6" orient="horz" pos="6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中川　優" initials="中川" lastIdx="1" clrIdx="0">
    <p:extLst>
      <p:ext uri="{19B8F6BF-5375-455C-9EA6-DF929625EA0E}">
        <p15:presenceInfo xmlns:p15="http://schemas.microsoft.com/office/powerpoint/2012/main" userId="中川　優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08080"/>
    <a:srgbClr val="969696"/>
    <a:srgbClr val="FFFFCC"/>
    <a:srgbClr val="FFCC99"/>
    <a:srgbClr val="FFCCCC"/>
    <a:srgbClr val="777777"/>
    <a:srgbClr val="4D4D4D"/>
    <a:srgbClr val="0099FF"/>
    <a:srgbClr val="0000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929F9F4-4A8F-4326-A1B4-22849713DDAB}" styleName="濃色スタイル 1 - アクセント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6D9F66E-5EB9-4882-86FB-DCBF35E3C3E4}" styleName="中間スタイル 4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濃色スタイル 2 - アクセント 5/アクセント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FD4443E-F989-4FC4-A0C8-D5A2AF1F390B}" styleName="濃色スタイル 1 - アクセント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ABFCF23-3B69-468F-B69F-88F6DE6A72F2}" styleName="中間スタイル 1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35758FB7-9AC5-4552-8A53-C91805E547FA}" styleName="テーマ スタイル 1 - アクセント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淡色スタイル 2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25E5076-3810-47DD-B79F-674D7AD40C01}" styleName="濃色スタイル 1 - アクセント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濃色スタイル 1 - アクセント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スタイル (濃色)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DBED569-4797-4DF1-A0F4-6AAB3CD982D8}" styleName="淡色スタイル 3 - アクセント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49" autoAdjust="0"/>
    <p:restoredTop sz="96391" autoAdjust="0"/>
  </p:normalViewPr>
  <p:slideViewPr>
    <p:cSldViewPr>
      <p:cViewPr varScale="1">
        <p:scale>
          <a:sx n="90" d="100"/>
          <a:sy n="90" d="100"/>
        </p:scale>
        <p:origin x="1218" y="66"/>
      </p:cViewPr>
      <p:guideLst>
        <p:guide orient="horz" pos="2160"/>
        <p:guide pos="2880"/>
        <p:guide pos="154"/>
        <p:guide pos="5606"/>
        <p:guide orient="horz" pos="618"/>
      </p:guideLst>
    </p:cSldViewPr>
  </p:slideViewPr>
  <p:outlineViewPr>
    <p:cViewPr>
      <p:scale>
        <a:sx n="33" d="100"/>
        <a:sy n="33" d="100"/>
      </p:scale>
      <p:origin x="0" y="14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>
        <p:scale>
          <a:sx n="90" d="100"/>
          <a:sy n="90" d="100"/>
        </p:scale>
        <p:origin x="-4434" y="-1068"/>
      </p:cViewPr>
      <p:guideLst>
        <p:guide orient="horz" pos="3132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76232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25437" y="15893"/>
            <a:ext cx="2971889" cy="45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31" tIns="0" rIns="19031" bIns="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>
                <a:latin typeface="Times New Roman" pitchFamily="-12" charset="0"/>
                <a:ea typeface="ＭＳ Ｐゴシック" pitchFamily="-12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09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77900" y="785813"/>
            <a:ext cx="4857750" cy="36433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0458" y="4740814"/>
            <a:ext cx="5026293" cy="441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992" tIns="45998" rIns="91992" bIns="459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マスターテキストの書式設定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25437" y="9465738"/>
            <a:ext cx="2971889" cy="454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31" tIns="0" rIns="19031" bIns="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000">
                <a:latin typeface="Times New Roman" pitchFamily="-12" charset="0"/>
                <a:ea typeface="ＭＳ Ｐゴシック" pitchFamily="-12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0755" y="9465738"/>
            <a:ext cx="2971889" cy="454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31" tIns="0" rIns="19031" bIns="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000">
                <a:latin typeface="Times New Roman" pitchFamily="-12" charset="0"/>
                <a:ea typeface="ＭＳ Ｐゴシック" pitchFamily="-12" charset="-128"/>
              </a:defRPr>
            </a:lvl1pPr>
          </a:lstStyle>
          <a:p>
            <a:pPr>
              <a:defRPr/>
            </a:pPr>
            <a:fld id="{5AB50851-A39B-4F59-B79F-58107E30077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80651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050" kern="1200">
        <a:solidFill>
          <a:schemeClr val="tx1"/>
        </a:solidFill>
        <a:latin typeface="ＭＳ ゴシック" panose="020B0609070205080204" pitchFamily="49" charset="-128"/>
        <a:ea typeface="ＭＳ ゴシック" panose="020B0609070205080204" pitchFamily="49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050" kern="1200">
        <a:solidFill>
          <a:schemeClr val="tx1"/>
        </a:solidFill>
        <a:latin typeface="ＭＳ ゴシック" panose="020B0609070205080204" pitchFamily="49" charset="-128"/>
        <a:ea typeface="ＭＳ ゴシック" panose="020B0609070205080204" pitchFamily="4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050" kern="1200">
        <a:solidFill>
          <a:schemeClr val="tx1"/>
        </a:solidFill>
        <a:latin typeface="ＭＳ ゴシック" panose="020B0609070205080204" pitchFamily="49" charset="-128"/>
        <a:ea typeface="ＭＳ ゴシック" panose="020B0609070205080204" pitchFamily="4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050" kern="1200">
        <a:solidFill>
          <a:schemeClr val="tx1"/>
        </a:solidFill>
        <a:latin typeface="ＭＳ ゴシック" panose="020B0609070205080204" pitchFamily="49" charset="-128"/>
        <a:ea typeface="ＭＳ ゴシック" panose="020B0609070205080204" pitchFamily="4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050" kern="1200">
        <a:solidFill>
          <a:schemeClr val="tx1"/>
        </a:solidFill>
        <a:latin typeface="ＭＳ ゴシック" panose="020B0609070205080204" pitchFamily="49" charset="-128"/>
        <a:ea typeface="ＭＳ ゴシック" panose="020B0609070205080204" pitchFamily="49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36019">
              <a:defRPr/>
            </a:pPr>
            <a:endParaRPr kumimoji="1" lang="en-US" altLang="ja-JP" b="0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D6BF2-BCC4-4EC4-92A2-3D0DD0635CDF}" type="slidenum">
              <a:rPr lang="ja-JP" altLang="en-US" smtClean="0">
                <a:solidFill>
                  <a:prstClr val="black"/>
                </a:solidFill>
              </a:rPr>
              <a:pPr/>
              <a:t>0</a:t>
            </a:fld>
            <a:endParaRPr lang="ja-JP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717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08000" bIns="0" anchor="ctr" anchorCtr="0"/>
          <a:lstStyle>
            <a:lvl1pPr>
              <a:lnSpc>
                <a:spcPts val="2400"/>
              </a:lnSpc>
              <a:defRPr sz="2600" b="1">
                <a:solidFill>
                  <a:srgbClr val="26399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827584" y="44624"/>
            <a:ext cx="3744416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大阪大学基礎工学部関東支部同窓会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テキスト ボックス 2"/>
          <p:cNvSpPr txBox="1"/>
          <p:nvPr userDrawn="1"/>
        </p:nvSpPr>
        <p:spPr>
          <a:xfrm>
            <a:off x="6713476" y="110359"/>
            <a:ext cx="1656184" cy="223804"/>
          </a:xfrm>
          <a:prstGeom prst="rect">
            <a:avLst/>
          </a:prstGeom>
          <a:solidFill>
            <a:schemeClr val="bg1"/>
          </a:solidFill>
        </p:spPr>
        <p:txBody>
          <a:bodyPr wrap="square" lIns="0" tIns="54000" rIns="0" bIns="0" rtlCol="0" anchor="ctr" anchorCtr="0">
            <a:spAutoFit/>
          </a:bodyPr>
          <a:lstStyle/>
          <a:p>
            <a:r>
              <a:rPr kumimoji="1" lang="en-US" altLang="ja-JP" sz="1100" b="0" i="0" baseline="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University4.0</a:t>
            </a:r>
            <a:r>
              <a:rPr kumimoji="1" lang="ja-JP" altLang="en-US" sz="1100" b="0" i="0" baseline="0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への</a:t>
            </a:r>
            <a:r>
              <a:rPr kumimoji="1" lang="ja-JP" altLang="en-US" sz="1100" b="0" i="0" baseline="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挑戦</a:t>
            </a:r>
            <a:endParaRPr kumimoji="1" lang="ja-JP" altLang="en-US" sz="1100" b="0" i="0" baseline="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4121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8578C-EC68-4022-A1AD-45365D82D377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92777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BD37-7E0A-4A44-9953-4F53448E644B}" type="datetimeFigureOut">
              <a:rPr kumimoji="1" lang="ja-JP" altLang="en-US" smtClean="0"/>
              <a:pPr/>
              <a:t>2017/3/12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797F6-217B-4B4F-AA00-5F861A86FDF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94215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FBD37-7E0A-4A44-9953-4F53448E644B}" type="datetimeFigureOut">
              <a:rPr kumimoji="1" lang="ja-JP" altLang="en-US" smtClean="0"/>
              <a:pPr/>
              <a:t>2017/3/12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797F6-217B-4B4F-AA00-5F861A86FDFD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8837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5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ja-JP" altLang="en-US" sz="1800" i="0">
              <a:solidFill>
                <a:prstClr val="white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ja-JP" altLang="en-US" smtClean="0"/>
              <a:t>マスタ タイトルの書式設定</a:t>
            </a:r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ja-JP" altLang="en-US" dirty="0">
              <a:solidFill>
                <a:prstClr val="white"/>
              </a:solidFill>
            </a:endParaRPr>
          </a:p>
        </p:txBody>
      </p: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7565519" y="6595996"/>
            <a:ext cx="1567848" cy="251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  <a:latin typeface="ＭＳ Ｐゴシック"/>
                <a:ea typeface="ＭＳ Ｐゴシック"/>
                <a:cs typeface="ＭＳ Ｐゴシック"/>
              </a:defRPr>
            </a:lvl1pPr>
          </a:lstStyle>
          <a:p>
            <a:fld id="{13BC3E47-3F4B-3E4A-AEC8-FA7BE8B60BF6}" type="slidenum">
              <a:rPr lang="ja-JP" altLang="en-US" smtClean="0">
                <a:solidFill>
                  <a:prstClr val="white"/>
                </a:solidFill>
              </a:rPr>
              <a:pPr/>
              <a:t>‹#›</a:t>
            </a:fld>
            <a:endParaRPr lang="ja-JP" alt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1362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25183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920433"/>
            <a:ext cx="9144000" cy="5937568"/>
          </a:xfrm>
          <a:prstGeom prst="rect">
            <a:avLst/>
          </a:prstGeom>
          <a:gradFill flip="none" rotWithShape="1">
            <a:gsLst>
              <a:gs pos="92000">
                <a:srgbClr val="9BDEFF"/>
              </a:gs>
              <a:gs pos="13000">
                <a:srgbClr val="9BDEFF"/>
              </a:gs>
              <a:gs pos="58000">
                <a:schemeClr val="bg1"/>
              </a:gs>
              <a:gs pos="46000">
                <a:schemeClr val="accent5">
                  <a:lumMod val="5000"/>
                  <a:lumOff val="9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3"/>
          <p:cNvSpPr txBox="1">
            <a:spLocks/>
          </p:cNvSpPr>
          <p:nvPr userDrawn="1"/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000" b="1" i="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i="1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i="1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i="1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i="1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200" i="1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200" i="1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200" i="1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200" i="1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9pPr>
          </a:lstStyle>
          <a:p>
            <a:pPr>
              <a:defRPr/>
            </a:pPr>
            <a:fld id="{8135038F-2FE9-443C-87C4-F58754FE89E1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767811" y="-99392"/>
            <a:ext cx="5604389" cy="385798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2908203" y="-111064"/>
            <a:ext cx="5604389" cy="192899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>
            <a:off x="6377540" y="-33681"/>
            <a:ext cx="288032" cy="288000"/>
          </a:xfrm>
          <a:prstGeom prst="rtTriangle">
            <a:avLst/>
          </a:prstGeom>
          <a:solidFill>
            <a:srgbClr val="003399"/>
          </a:solidFill>
          <a:ln>
            <a:noFill/>
          </a:ln>
          <a:effectLst/>
          <a:scene3d>
            <a:camera prst="orthographicFront">
              <a:rot lat="0" lon="1080000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546521" y="-21906"/>
            <a:ext cx="288032" cy="261818"/>
          </a:xfrm>
          <a:prstGeom prst="rtTriangle">
            <a:avLst/>
          </a:prstGeom>
          <a:solidFill>
            <a:srgbClr val="003399"/>
          </a:solidFill>
          <a:ln>
            <a:noFill/>
          </a:ln>
          <a:effectLst/>
          <a:scene3d>
            <a:camera prst="orthographicFront">
              <a:rot lat="0" lon="1080000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 userDrawn="1"/>
        </p:nvSpPr>
        <p:spPr>
          <a:xfrm>
            <a:off x="827584" y="11143"/>
            <a:ext cx="5832648" cy="239193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kern="1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　</a:t>
            </a:r>
            <a:r>
              <a:rPr kumimoji="1" lang="en-US" altLang="ja-JP" sz="1200" b="1" i="0" kern="1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University4.0</a:t>
            </a:r>
            <a:r>
              <a:rPr kumimoji="1" lang="ja-JP" altLang="en-US" sz="1200" b="1" i="0" kern="1200" dirty="0" err="1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への</a:t>
            </a:r>
            <a:r>
              <a:rPr kumimoji="1" lang="ja-JP" altLang="en-US" sz="1200" b="1" i="0" kern="1200" dirty="0" smtClean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挑戦　－大阪大学の現況－</a:t>
            </a:r>
          </a:p>
        </p:txBody>
      </p:sp>
      <p:sp>
        <p:nvSpPr>
          <p:cNvPr id="14" name="テキスト ボックス 13"/>
          <p:cNvSpPr txBox="1"/>
          <p:nvPr userDrawn="1"/>
        </p:nvSpPr>
        <p:spPr>
          <a:xfrm>
            <a:off x="6562466" y="116547"/>
            <a:ext cx="1800200" cy="216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54000" rIns="0" bIns="0" rtlCol="0">
            <a:spAutoFit/>
          </a:bodyPr>
          <a:lstStyle/>
          <a:p>
            <a:pPr algn="l"/>
            <a:r>
              <a:rPr kumimoji="1" lang="ja-JP" altLang="en-US" sz="1000" b="1" i="0" kern="1200" spc="0" dirty="0" smtClean="0">
                <a:solidFill>
                  <a:schemeClr val="tx1"/>
                </a:solidFill>
                <a:latin typeface="+mn-ea"/>
                <a:ea typeface="ＭＳ Ｐゴシック" pitchFamily="50" charset="-128"/>
                <a:cs typeface="+mn-cs"/>
              </a:rPr>
              <a:t>　</a:t>
            </a:r>
            <a:r>
              <a:rPr kumimoji="1" lang="zh-CN" altLang="en-US" sz="1000" b="1" i="0" kern="1200" spc="0" dirty="0" smtClean="0">
                <a:solidFill>
                  <a:schemeClr val="tx1"/>
                </a:solidFill>
                <a:latin typeface="+mn-ea"/>
                <a:ea typeface="ＭＳ Ｐゴシック" pitchFamily="50" charset="-128"/>
                <a:cs typeface="+mn-cs"/>
              </a:rPr>
              <a:t>平成</a:t>
            </a:r>
            <a:r>
              <a:rPr kumimoji="1" lang="en-US" altLang="zh-CN" sz="1000" b="1" i="0" kern="1200" spc="0" baseline="0" dirty="0" smtClean="0">
                <a:solidFill>
                  <a:schemeClr val="tx1"/>
                </a:solidFill>
                <a:latin typeface="+mn-ea"/>
                <a:ea typeface="ＭＳ Ｐゴシック" pitchFamily="50" charset="-128"/>
                <a:cs typeface="+mn-cs"/>
              </a:rPr>
              <a:t>28</a:t>
            </a:r>
            <a:r>
              <a:rPr kumimoji="1" lang="zh-CN" altLang="en-US" sz="1000" b="1" i="0" kern="1200" spc="0" baseline="0" dirty="0" smtClean="0">
                <a:solidFill>
                  <a:schemeClr val="tx1"/>
                </a:solidFill>
                <a:latin typeface="+mn-ea"/>
                <a:ea typeface="ＭＳ Ｐゴシック" pitchFamily="50" charset="-128"/>
                <a:cs typeface="+mn-cs"/>
              </a:rPr>
              <a:t>年度</a:t>
            </a:r>
            <a:r>
              <a:rPr kumimoji="1" lang="zh-CN" altLang="en-US" sz="1000" b="1" i="0" kern="1200" spc="0" dirty="0" smtClean="0">
                <a:solidFill>
                  <a:schemeClr val="tx1"/>
                </a:solidFill>
                <a:latin typeface="+mn-ea"/>
                <a:ea typeface="ＭＳ Ｐゴシック" pitchFamily="50" charset="-128"/>
                <a:cs typeface="+mn-cs"/>
              </a:rPr>
              <a:t>青雲会総会</a:t>
            </a:r>
            <a:endParaRPr kumimoji="1" lang="ja-JP" altLang="en-US" sz="1000" b="1" i="0" spc="-30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0518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8FEDFDE1-19AD-4DC2-B669-B65A0A1BBEBF}" type="datetimeFigureOut">
              <a:rPr kumimoji="1" lang="ja-JP" altLang="en-US" smtClean="0"/>
              <a:t>2017/3/12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90CB73E-691B-4820-9A47-5ACAC050164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1547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35038F-2FE9-443C-87C4-F58754FE89E1}" type="slidenum">
              <a:rPr kumimoji="1" lang="en-US" altLang="ja-JP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4" name="テキスト ボックス 3"/>
          <p:cNvSpPr txBox="1"/>
          <p:nvPr userDrawn="1"/>
        </p:nvSpPr>
        <p:spPr>
          <a:xfrm>
            <a:off x="1605584" y="6344861"/>
            <a:ext cx="429822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1920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8345290" y="6344861"/>
            <a:ext cx="429822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2020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4301466" y="6344861"/>
            <a:ext cx="429822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1960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7" name="テキスト ボックス 6"/>
          <p:cNvSpPr txBox="1"/>
          <p:nvPr userDrawn="1"/>
        </p:nvSpPr>
        <p:spPr>
          <a:xfrm>
            <a:off x="2953525" y="6344861"/>
            <a:ext cx="429822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1940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8" name="テキスト ボックス 7"/>
          <p:cNvSpPr txBox="1"/>
          <p:nvPr userDrawn="1"/>
        </p:nvSpPr>
        <p:spPr>
          <a:xfrm>
            <a:off x="6997349" y="6344861"/>
            <a:ext cx="429822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2000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9" name="テキスト ボックス 8"/>
          <p:cNvSpPr txBox="1"/>
          <p:nvPr userDrawn="1"/>
        </p:nvSpPr>
        <p:spPr>
          <a:xfrm>
            <a:off x="5649408" y="6344861"/>
            <a:ext cx="429822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1980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7671320" y="6344861"/>
            <a:ext cx="429822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2010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11" name="テキスト ボックス 10"/>
          <p:cNvSpPr txBox="1"/>
          <p:nvPr userDrawn="1"/>
        </p:nvSpPr>
        <p:spPr>
          <a:xfrm>
            <a:off x="2279554" y="6344861"/>
            <a:ext cx="429822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1930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12" name="テキスト ボックス 11"/>
          <p:cNvSpPr txBox="1"/>
          <p:nvPr userDrawn="1"/>
        </p:nvSpPr>
        <p:spPr>
          <a:xfrm>
            <a:off x="4975437" y="6344861"/>
            <a:ext cx="429822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1970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13" name="テキスト ボックス 12"/>
          <p:cNvSpPr txBox="1"/>
          <p:nvPr userDrawn="1"/>
        </p:nvSpPr>
        <p:spPr>
          <a:xfrm>
            <a:off x="3627496" y="6344861"/>
            <a:ext cx="429822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1950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14" name="テキスト ボックス 13"/>
          <p:cNvSpPr txBox="1"/>
          <p:nvPr userDrawn="1"/>
        </p:nvSpPr>
        <p:spPr>
          <a:xfrm>
            <a:off x="6323379" y="6344861"/>
            <a:ext cx="429822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1990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15" name="正方形/長方形 14"/>
          <p:cNvSpPr/>
          <p:nvPr userDrawn="1"/>
        </p:nvSpPr>
        <p:spPr>
          <a:xfrm>
            <a:off x="696686" y="6610812"/>
            <a:ext cx="560488" cy="189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3600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明治</a:t>
            </a:r>
            <a:endParaRPr kumimoji="1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16" name="テキスト ボックス 15"/>
          <p:cNvSpPr txBox="1"/>
          <p:nvPr userDrawn="1"/>
        </p:nvSpPr>
        <p:spPr>
          <a:xfrm>
            <a:off x="940834" y="6344861"/>
            <a:ext cx="420601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1910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1122330" y="984902"/>
            <a:ext cx="7780568" cy="5365098"/>
            <a:chOff x="788431" y="984902"/>
            <a:chExt cx="8105903" cy="5472000"/>
          </a:xfrm>
        </p:grpSpPr>
        <p:cxnSp>
          <p:nvCxnSpPr>
            <p:cNvPr id="18" name="直線コネクタ 17"/>
            <p:cNvCxnSpPr/>
            <p:nvPr userDrawn="1"/>
          </p:nvCxnSpPr>
          <p:spPr>
            <a:xfrm>
              <a:off x="1493293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 userDrawn="1"/>
          </p:nvCxnSpPr>
          <p:spPr>
            <a:xfrm>
              <a:off x="2198155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 userDrawn="1"/>
          </p:nvCxnSpPr>
          <p:spPr>
            <a:xfrm>
              <a:off x="2903017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 userDrawn="1"/>
          </p:nvCxnSpPr>
          <p:spPr>
            <a:xfrm>
              <a:off x="3607879" y="984902"/>
              <a:ext cx="0" cy="547200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 userDrawn="1"/>
          </p:nvCxnSpPr>
          <p:spPr>
            <a:xfrm>
              <a:off x="4312741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 userDrawn="1"/>
          </p:nvCxnSpPr>
          <p:spPr>
            <a:xfrm>
              <a:off x="5017603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 userDrawn="1"/>
          </p:nvCxnSpPr>
          <p:spPr>
            <a:xfrm>
              <a:off x="5722465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 userDrawn="1"/>
          </p:nvCxnSpPr>
          <p:spPr>
            <a:xfrm>
              <a:off x="6427327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 userDrawn="1"/>
          </p:nvCxnSpPr>
          <p:spPr>
            <a:xfrm>
              <a:off x="7132189" y="984902"/>
              <a:ext cx="0" cy="547200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 userDrawn="1"/>
          </p:nvCxnSpPr>
          <p:spPr>
            <a:xfrm>
              <a:off x="7837051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 userDrawn="1"/>
          </p:nvCxnSpPr>
          <p:spPr>
            <a:xfrm>
              <a:off x="8541913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 userDrawn="1"/>
          </p:nvCxnSpPr>
          <p:spPr>
            <a:xfrm>
              <a:off x="1845724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 userDrawn="1"/>
          </p:nvCxnSpPr>
          <p:spPr>
            <a:xfrm>
              <a:off x="2550586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 userDrawn="1"/>
          </p:nvCxnSpPr>
          <p:spPr>
            <a:xfrm>
              <a:off x="3255448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 userDrawn="1"/>
          </p:nvCxnSpPr>
          <p:spPr>
            <a:xfrm>
              <a:off x="3960310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 userDrawn="1"/>
          </p:nvCxnSpPr>
          <p:spPr>
            <a:xfrm>
              <a:off x="4665172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 userDrawn="1"/>
          </p:nvCxnSpPr>
          <p:spPr>
            <a:xfrm>
              <a:off x="5370034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 userDrawn="1"/>
          </p:nvCxnSpPr>
          <p:spPr>
            <a:xfrm>
              <a:off x="6074896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 userDrawn="1"/>
          </p:nvCxnSpPr>
          <p:spPr>
            <a:xfrm>
              <a:off x="6779758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 userDrawn="1"/>
          </p:nvCxnSpPr>
          <p:spPr>
            <a:xfrm>
              <a:off x="7484620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 userDrawn="1"/>
          </p:nvCxnSpPr>
          <p:spPr>
            <a:xfrm>
              <a:off x="8189482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 userDrawn="1"/>
          </p:nvCxnSpPr>
          <p:spPr>
            <a:xfrm>
              <a:off x="8894334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 userDrawn="1"/>
          </p:nvCxnSpPr>
          <p:spPr>
            <a:xfrm>
              <a:off x="788431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 userDrawn="1"/>
          </p:nvCxnSpPr>
          <p:spPr>
            <a:xfrm>
              <a:off x="1140862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正方形/長方形 41"/>
          <p:cNvSpPr/>
          <p:nvPr userDrawn="1"/>
        </p:nvSpPr>
        <p:spPr>
          <a:xfrm>
            <a:off x="1285755" y="6610812"/>
            <a:ext cx="889415" cy="189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3600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大正</a:t>
            </a:r>
            <a:endParaRPr kumimoji="1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43" name="正方形/長方形 42"/>
          <p:cNvSpPr/>
          <p:nvPr userDrawn="1"/>
        </p:nvSpPr>
        <p:spPr>
          <a:xfrm>
            <a:off x="2207540" y="6610812"/>
            <a:ext cx="4247926" cy="189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3600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昭和</a:t>
            </a:r>
            <a:endParaRPr kumimoji="1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44" name="正方形/長方形 43"/>
          <p:cNvSpPr/>
          <p:nvPr userDrawn="1"/>
        </p:nvSpPr>
        <p:spPr>
          <a:xfrm>
            <a:off x="6487837" y="6610812"/>
            <a:ext cx="2619878" cy="189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3600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平成</a:t>
            </a:r>
            <a:endParaRPr kumimoji="1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45" name="正方形/長方形 44"/>
          <p:cNvSpPr/>
          <p:nvPr userDrawn="1"/>
        </p:nvSpPr>
        <p:spPr>
          <a:xfrm>
            <a:off x="65942" y="6610812"/>
            <a:ext cx="598375" cy="189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3600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pic>
        <p:nvPicPr>
          <p:cNvPr id="55" name="図 5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825183"/>
          </a:xfrm>
          <a:prstGeom prst="rect">
            <a:avLst/>
          </a:prstGeom>
        </p:spPr>
      </p:pic>
      <p:sp>
        <p:nvSpPr>
          <p:cNvPr id="56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7" name="スライド番号プレースホルダー 3"/>
          <p:cNvSpPr txBox="1">
            <a:spLocks/>
          </p:cNvSpPr>
          <p:nvPr userDrawn="1"/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 anchor="ctr" anchorCtr="0"/>
          <a:lstStyle>
            <a:defPPr>
              <a:defRPr lang="ja-JP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000" b="1" i="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1200" i="1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1200" i="1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1200" i="1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1200" i="1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sz="1200" i="1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sz="1200" i="1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sz="1200" i="1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sz="1200" i="1" kern="1200">
                <a:solidFill>
                  <a:schemeClr val="tx1"/>
                </a:solidFill>
                <a:latin typeface="Times New Roman" pitchFamily="18" charset="0"/>
                <a:ea typeface="ＭＳ Ｐゴシック" pitchFamily="50" charset="-128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35038F-2FE9-443C-87C4-F58754FE89E1}" type="slidenum">
              <a:rPr kumimoji="1" lang="en-US" altLang="ja-JP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58" name="正方形/長方形 57"/>
          <p:cNvSpPr/>
          <p:nvPr userDrawn="1"/>
        </p:nvSpPr>
        <p:spPr>
          <a:xfrm>
            <a:off x="767811" y="-99392"/>
            <a:ext cx="5604389" cy="385798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59" name="正方形/長方形 58"/>
          <p:cNvSpPr/>
          <p:nvPr userDrawn="1"/>
        </p:nvSpPr>
        <p:spPr>
          <a:xfrm>
            <a:off x="2908203" y="-111064"/>
            <a:ext cx="5604389" cy="192899"/>
          </a:xfrm>
          <a:prstGeom prst="rect">
            <a:avLst/>
          </a:prstGeom>
          <a:solidFill>
            <a:srgbClr val="0033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60" name="直角三角形 59"/>
          <p:cNvSpPr/>
          <p:nvPr userDrawn="1"/>
        </p:nvSpPr>
        <p:spPr>
          <a:xfrm>
            <a:off x="6377540" y="-33681"/>
            <a:ext cx="288032" cy="288000"/>
          </a:xfrm>
          <a:prstGeom prst="rtTriangle">
            <a:avLst/>
          </a:prstGeom>
          <a:solidFill>
            <a:srgbClr val="003399"/>
          </a:solidFill>
          <a:ln>
            <a:noFill/>
          </a:ln>
          <a:effectLst/>
          <a:scene3d>
            <a:camera prst="orthographicFront">
              <a:rot lat="0" lon="1080000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61" name="直角三角形 60"/>
          <p:cNvSpPr/>
          <p:nvPr userDrawn="1"/>
        </p:nvSpPr>
        <p:spPr>
          <a:xfrm>
            <a:off x="546521" y="-21906"/>
            <a:ext cx="288032" cy="261818"/>
          </a:xfrm>
          <a:prstGeom prst="rtTriangle">
            <a:avLst/>
          </a:prstGeom>
          <a:solidFill>
            <a:srgbClr val="003399"/>
          </a:solidFill>
          <a:ln>
            <a:noFill/>
          </a:ln>
          <a:effectLst/>
          <a:scene3d>
            <a:camera prst="orthographicFront">
              <a:rot lat="0" lon="10800000" rev="5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62" name="テキスト ボックス 61"/>
          <p:cNvSpPr txBox="1"/>
          <p:nvPr userDrawn="1"/>
        </p:nvSpPr>
        <p:spPr>
          <a:xfrm>
            <a:off x="827584" y="11143"/>
            <a:ext cx="5832648" cy="423859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メイリオ"/>
                <a:ea typeface="ＭＳ Ｐゴシック" pitchFamily="50" charset="-128"/>
                <a:cs typeface="+mn-cs"/>
              </a:rPr>
              <a:t>　</a:t>
            </a:r>
            <a:r>
              <a:rPr kumimoji="1" lang="en-US" altLang="ja-JP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University4.0</a:t>
            </a:r>
            <a:r>
              <a:rPr kumimoji="1" lang="ja-JP" alt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への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挑戦　－大阪大学の現況－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63" name="テキスト ボックス 62"/>
          <p:cNvSpPr txBox="1"/>
          <p:nvPr userDrawn="1"/>
        </p:nvSpPr>
        <p:spPr>
          <a:xfrm>
            <a:off x="6660232" y="116547"/>
            <a:ext cx="1685058" cy="223804"/>
          </a:xfrm>
          <a:prstGeom prst="rect">
            <a:avLst/>
          </a:prstGeom>
          <a:solidFill>
            <a:schemeClr val="bg1"/>
          </a:solidFill>
        </p:spPr>
        <p:txBody>
          <a:bodyPr wrap="square" lIns="0" tIns="5400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平成</a:t>
            </a:r>
            <a:r>
              <a:rPr kumimoji="1" lang="en-US" altLang="ja-JP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28</a:t>
            </a:r>
            <a:r>
              <a:rPr kumimoji="1" lang="ja-JP" altLang="en-US" sz="105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年度青雲会総会</a:t>
            </a:r>
            <a:r>
              <a:rPr kumimoji="1" lang="ja-JP" altLang="en-US" sz="1000" b="1" i="0" u="none" strike="noStrike" kern="1200" cap="none" spc="-30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/>
                <a:ea typeface="ＭＳ Ｐゴシック" pitchFamily="50" charset="-128"/>
                <a:cs typeface="+mn-cs"/>
              </a:rPr>
              <a:t>　</a:t>
            </a:r>
            <a:endParaRPr kumimoji="1" lang="ja-JP" altLang="en-US" sz="1000" b="1" i="0" u="none" strike="noStrike" kern="120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9205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08000" bIns="0" anchor="ctr" anchorCtr="0"/>
          <a:lstStyle>
            <a:lvl1pPr>
              <a:lnSpc>
                <a:spcPts val="2400"/>
              </a:lnSpc>
              <a:defRPr sz="2600" b="1">
                <a:solidFill>
                  <a:srgbClr val="26399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9046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57527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rgbClr val="26399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920433"/>
            <a:ext cx="9144000" cy="5937568"/>
          </a:xfrm>
          <a:prstGeom prst="rect">
            <a:avLst/>
          </a:prstGeom>
          <a:gradFill flip="none" rotWithShape="1">
            <a:gsLst>
              <a:gs pos="100000">
                <a:srgbClr val="9BDEFF"/>
              </a:gs>
              <a:gs pos="2016">
                <a:srgbClr val="9BDEFF"/>
              </a:gs>
              <a:gs pos="85000">
                <a:schemeClr val="bg1"/>
              </a:gs>
              <a:gs pos="17000">
                <a:schemeClr val="accent5">
                  <a:lumMod val="5000"/>
                  <a:lumOff val="9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9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827584" y="44624"/>
            <a:ext cx="2952328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kern="1200" baseline="0" dirty="0" smtClean="0">
                <a:solidFill>
                  <a:schemeClr val="bg1"/>
                </a:solidFill>
                <a:latin typeface="+mn-lt"/>
                <a:ea typeface="メイリオ" panose="020B0604030504040204" pitchFamily="50" charset="-128"/>
                <a:cs typeface="+mn-cs"/>
              </a:rPr>
              <a:t>大阪大学基礎工学部関東支部同窓会</a:t>
            </a:r>
            <a:endParaRPr kumimoji="1" lang="ja-JP" altLang="en-US" sz="1100" b="1" i="0" kern="1200" baseline="0" dirty="0">
              <a:solidFill>
                <a:schemeClr val="bg1"/>
              </a:solidFill>
              <a:latin typeface="+mn-lt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7" name="テキスト ボックス 6"/>
          <p:cNvSpPr txBox="1"/>
          <p:nvPr userDrawn="1"/>
        </p:nvSpPr>
        <p:spPr>
          <a:xfrm>
            <a:off x="6713476" y="110359"/>
            <a:ext cx="1656184" cy="223804"/>
          </a:xfrm>
          <a:prstGeom prst="rect">
            <a:avLst/>
          </a:prstGeom>
          <a:solidFill>
            <a:schemeClr val="bg1"/>
          </a:solidFill>
        </p:spPr>
        <p:txBody>
          <a:bodyPr wrap="square" lIns="0" tIns="54000" rIns="0" bIns="0" rtlCol="0" anchor="ctr" anchorCtr="0">
            <a:spAutoFit/>
          </a:bodyPr>
          <a:lstStyle/>
          <a:p>
            <a:r>
              <a:rPr kumimoji="1" lang="en-US" altLang="ja-JP" sz="1100" b="0" i="0" baseline="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University4.0</a:t>
            </a:r>
            <a:r>
              <a:rPr kumimoji="1" lang="ja-JP" altLang="en-US" sz="1100" b="0" i="0" baseline="0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への</a:t>
            </a:r>
            <a:r>
              <a:rPr kumimoji="1" lang="ja-JP" altLang="en-US" sz="1100" b="0" i="0" baseline="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挑戦</a:t>
            </a:r>
            <a:endParaRPr kumimoji="1" lang="ja-JP" altLang="en-US" sz="1100" b="0" i="0" baseline="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652506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rgbClr val="28A7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825183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9971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6858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825183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82518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" y="0"/>
            <a:ext cx="9143990" cy="82518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chemeClr val="tx2"/>
                </a:solidFill>
                <a:effectLst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825183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14202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6858001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" y="0"/>
            <a:ext cx="9143990" cy="825181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5965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rgbClr val="26399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920433"/>
            <a:ext cx="9144000" cy="5937568"/>
          </a:xfrm>
          <a:prstGeom prst="rect">
            <a:avLst/>
          </a:prstGeom>
          <a:gradFill flip="none" rotWithShape="1">
            <a:gsLst>
              <a:gs pos="92000">
                <a:srgbClr val="9BDEFF"/>
              </a:gs>
              <a:gs pos="13000">
                <a:srgbClr val="9BDEFF"/>
              </a:gs>
              <a:gs pos="58000">
                <a:schemeClr val="bg1"/>
              </a:gs>
              <a:gs pos="46000">
                <a:schemeClr val="accent5">
                  <a:lumMod val="5000"/>
                  <a:lumOff val="9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67191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08000" bIns="0" anchor="ctr" anchorCtr="0"/>
          <a:lstStyle>
            <a:lvl1pPr>
              <a:lnSpc>
                <a:spcPts val="2400"/>
              </a:lnSpc>
              <a:defRPr sz="2600" b="1">
                <a:solidFill>
                  <a:srgbClr val="26399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0894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1945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rgbClr val="26399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920433"/>
            <a:ext cx="9144000" cy="5937568"/>
          </a:xfrm>
          <a:prstGeom prst="rect">
            <a:avLst/>
          </a:prstGeom>
          <a:gradFill flip="none" rotWithShape="1">
            <a:gsLst>
              <a:gs pos="100000">
                <a:srgbClr val="9BDEFF"/>
              </a:gs>
              <a:gs pos="2016">
                <a:srgbClr val="9BDEFF"/>
              </a:gs>
              <a:gs pos="85000">
                <a:schemeClr val="bg1"/>
              </a:gs>
              <a:gs pos="17000">
                <a:schemeClr val="accent5">
                  <a:lumMod val="5000"/>
                  <a:lumOff val="9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577004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rgbClr val="28A7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825183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6810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6858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825183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4829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827584" y="44624"/>
            <a:ext cx="2952328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kern="1200" baseline="0" dirty="0" smtClean="0">
                <a:solidFill>
                  <a:schemeClr val="bg1"/>
                </a:solidFill>
                <a:latin typeface="+mn-lt"/>
                <a:ea typeface="メイリオ" panose="020B0604030504040204" pitchFamily="50" charset="-128"/>
                <a:cs typeface="+mn-cs"/>
              </a:rPr>
              <a:t>大阪大学基礎工学部関東支部同窓会</a:t>
            </a:r>
            <a:endParaRPr kumimoji="1" lang="ja-JP" altLang="en-US" sz="1100" b="1" i="0" kern="1200" baseline="0" dirty="0">
              <a:solidFill>
                <a:schemeClr val="bg1"/>
              </a:solidFill>
              <a:latin typeface="+mn-lt"/>
              <a:ea typeface="メイリオ" panose="020B0604030504040204" pitchFamily="50" charset="-128"/>
              <a:cs typeface="+mn-cs"/>
            </a:endParaRPr>
          </a:p>
        </p:txBody>
      </p:sp>
      <p:sp>
        <p:nvSpPr>
          <p:cNvPr id="7" name="テキスト ボックス 6"/>
          <p:cNvSpPr txBox="1"/>
          <p:nvPr userDrawn="1"/>
        </p:nvSpPr>
        <p:spPr>
          <a:xfrm>
            <a:off x="6713476" y="110359"/>
            <a:ext cx="1656184" cy="223804"/>
          </a:xfrm>
          <a:prstGeom prst="rect">
            <a:avLst/>
          </a:prstGeom>
          <a:solidFill>
            <a:schemeClr val="bg1"/>
          </a:solidFill>
        </p:spPr>
        <p:txBody>
          <a:bodyPr wrap="square" lIns="0" tIns="54000" rIns="0" bIns="0" rtlCol="0" anchor="ctr" anchorCtr="0">
            <a:spAutoFit/>
          </a:bodyPr>
          <a:lstStyle/>
          <a:p>
            <a:r>
              <a:rPr kumimoji="1" lang="en-US" altLang="ja-JP" sz="1100" b="0" i="0" baseline="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University4.0</a:t>
            </a:r>
            <a:r>
              <a:rPr kumimoji="1" lang="ja-JP" altLang="en-US" sz="1100" b="0" i="0" baseline="0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への</a:t>
            </a:r>
            <a:r>
              <a:rPr kumimoji="1" lang="ja-JP" altLang="en-US" sz="1100" b="0" i="0" baseline="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挑戦</a:t>
            </a:r>
            <a:endParaRPr kumimoji="1" lang="ja-JP" altLang="en-US" sz="1100" b="0" i="0" baseline="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  <p:sp>
        <p:nvSpPr>
          <p:cNvPr id="8" name="テキスト ボックス 7"/>
          <p:cNvSpPr txBox="1"/>
          <p:nvPr userDrawn="1"/>
        </p:nvSpPr>
        <p:spPr>
          <a:xfrm>
            <a:off x="1605584" y="6344861"/>
            <a:ext cx="429822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1920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9" name="テキスト ボックス 8"/>
          <p:cNvSpPr txBox="1"/>
          <p:nvPr userDrawn="1"/>
        </p:nvSpPr>
        <p:spPr>
          <a:xfrm>
            <a:off x="8345290" y="6344861"/>
            <a:ext cx="429822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2020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4301466" y="6344861"/>
            <a:ext cx="429822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1960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11" name="テキスト ボックス 10"/>
          <p:cNvSpPr txBox="1"/>
          <p:nvPr userDrawn="1"/>
        </p:nvSpPr>
        <p:spPr>
          <a:xfrm>
            <a:off x="2953525" y="6344861"/>
            <a:ext cx="429822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1940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12" name="テキスト ボックス 11"/>
          <p:cNvSpPr txBox="1"/>
          <p:nvPr userDrawn="1"/>
        </p:nvSpPr>
        <p:spPr>
          <a:xfrm>
            <a:off x="6997349" y="6344861"/>
            <a:ext cx="429822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2000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13" name="テキスト ボックス 12"/>
          <p:cNvSpPr txBox="1"/>
          <p:nvPr userDrawn="1"/>
        </p:nvSpPr>
        <p:spPr>
          <a:xfrm>
            <a:off x="5649408" y="6344861"/>
            <a:ext cx="429822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1980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14" name="テキスト ボックス 13"/>
          <p:cNvSpPr txBox="1"/>
          <p:nvPr userDrawn="1"/>
        </p:nvSpPr>
        <p:spPr>
          <a:xfrm>
            <a:off x="7671320" y="6344861"/>
            <a:ext cx="429822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2010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2279554" y="6344861"/>
            <a:ext cx="429822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1930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16" name="テキスト ボックス 15"/>
          <p:cNvSpPr txBox="1"/>
          <p:nvPr userDrawn="1"/>
        </p:nvSpPr>
        <p:spPr>
          <a:xfrm>
            <a:off x="4975437" y="6344861"/>
            <a:ext cx="429822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1970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17" name="テキスト ボックス 16"/>
          <p:cNvSpPr txBox="1"/>
          <p:nvPr userDrawn="1"/>
        </p:nvSpPr>
        <p:spPr>
          <a:xfrm>
            <a:off x="3627496" y="6344861"/>
            <a:ext cx="429822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1950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18" name="テキスト ボックス 17"/>
          <p:cNvSpPr txBox="1"/>
          <p:nvPr userDrawn="1"/>
        </p:nvSpPr>
        <p:spPr>
          <a:xfrm>
            <a:off x="6323379" y="6344861"/>
            <a:ext cx="429822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1990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sp>
        <p:nvSpPr>
          <p:cNvPr id="19" name="正方形/長方形 18"/>
          <p:cNvSpPr/>
          <p:nvPr userDrawn="1"/>
        </p:nvSpPr>
        <p:spPr>
          <a:xfrm>
            <a:off x="696686" y="6610812"/>
            <a:ext cx="560488" cy="189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3600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明治</a:t>
            </a:r>
            <a:endParaRPr kumimoji="1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20" name="テキスト ボックス 19"/>
          <p:cNvSpPr txBox="1"/>
          <p:nvPr userDrawn="1"/>
        </p:nvSpPr>
        <p:spPr>
          <a:xfrm>
            <a:off x="940834" y="6344861"/>
            <a:ext cx="420601" cy="288147"/>
          </a:xfrm>
          <a:prstGeom prst="rect">
            <a:avLst/>
          </a:prstGeom>
          <a:noFill/>
        </p:spPr>
        <p:txBody>
          <a:bodyPr wrap="none" lIns="36000" tIns="36000" rIns="36000" bIns="3600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ＭＳ Ｐゴシック"/>
                <a:cs typeface="+mn-cs"/>
              </a:rPr>
              <a:t>1910</a:t>
            </a:r>
            <a:endParaRPr kumimoji="1" lang="ja-JP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ＭＳ Ｐゴシック"/>
              <a:cs typeface="+mn-cs"/>
            </a:endParaRPr>
          </a:p>
        </p:txBody>
      </p:sp>
      <p:grpSp>
        <p:nvGrpSpPr>
          <p:cNvPr id="21" name="グループ化 20"/>
          <p:cNvGrpSpPr/>
          <p:nvPr userDrawn="1"/>
        </p:nvGrpSpPr>
        <p:grpSpPr>
          <a:xfrm>
            <a:off x="1122330" y="984902"/>
            <a:ext cx="7780568" cy="5365098"/>
            <a:chOff x="788431" y="984902"/>
            <a:chExt cx="8105903" cy="5472000"/>
          </a:xfrm>
        </p:grpSpPr>
        <p:cxnSp>
          <p:nvCxnSpPr>
            <p:cNvPr id="22" name="直線コネクタ 21"/>
            <p:cNvCxnSpPr/>
            <p:nvPr userDrawn="1"/>
          </p:nvCxnSpPr>
          <p:spPr>
            <a:xfrm>
              <a:off x="1493293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 userDrawn="1"/>
          </p:nvCxnSpPr>
          <p:spPr>
            <a:xfrm>
              <a:off x="2198155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 userDrawn="1"/>
          </p:nvCxnSpPr>
          <p:spPr>
            <a:xfrm>
              <a:off x="2903017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 userDrawn="1"/>
          </p:nvCxnSpPr>
          <p:spPr>
            <a:xfrm>
              <a:off x="3607879" y="984902"/>
              <a:ext cx="0" cy="547200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 userDrawn="1"/>
          </p:nvCxnSpPr>
          <p:spPr>
            <a:xfrm>
              <a:off x="4312741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 userDrawn="1"/>
          </p:nvCxnSpPr>
          <p:spPr>
            <a:xfrm>
              <a:off x="5017603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 userDrawn="1"/>
          </p:nvCxnSpPr>
          <p:spPr>
            <a:xfrm>
              <a:off x="5722465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 userDrawn="1"/>
          </p:nvCxnSpPr>
          <p:spPr>
            <a:xfrm>
              <a:off x="6427327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 userDrawn="1"/>
          </p:nvCxnSpPr>
          <p:spPr>
            <a:xfrm>
              <a:off x="7132189" y="984902"/>
              <a:ext cx="0" cy="547200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 userDrawn="1"/>
          </p:nvCxnSpPr>
          <p:spPr>
            <a:xfrm>
              <a:off x="7837051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 userDrawn="1"/>
          </p:nvCxnSpPr>
          <p:spPr>
            <a:xfrm>
              <a:off x="8541913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 userDrawn="1"/>
          </p:nvCxnSpPr>
          <p:spPr>
            <a:xfrm>
              <a:off x="1845724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 userDrawn="1"/>
          </p:nvCxnSpPr>
          <p:spPr>
            <a:xfrm>
              <a:off x="2550586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 userDrawn="1"/>
          </p:nvCxnSpPr>
          <p:spPr>
            <a:xfrm>
              <a:off x="3255448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 userDrawn="1"/>
          </p:nvCxnSpPr>
          <p:spPr>
            <a:xfrm>
              <a:off x="3960310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 userDrawn="1"/>
          </p:nvCxnSpPr>
          <p:spPr>
            <a:xfrm>
              <a:off x="4665172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 userDrawn="1"/>
          </p:nvCxnSpPr>
          <p:spPr>
            <a:xfrm>
              <a:off x="5370034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 userDrawn="1"/>
          </p:nvCxnSpPr>
          <p:spPr>
            <a:xfrm>
              <a:off x="6074896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 userDrawn="1"/>
          </p:nvCxnSpPr>
          <p:spPr>
            <a:xfrm>
              <a:off x="6779758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 userDrawn="1"/>
          </p:nvCxnSpPr>
          <p:spPr>
            <a:xfrm>
              <a:off x="7484620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 userDrawn="1"/>
          </p:nvCxnSpPr>
          <p:spPr>
            <a:xfrm>
              <a:off x="8189482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 userDrawn="1"/>
          </p:nvCxnSpPr>
          <p:spPr>
            <a:xfrm>
              <a:off x="8894334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 userDrawn="1"/>
          </p:nvCxnSpPr>
          <p:spPr>
            <a:xfrm>
              <a:off x="788431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/>
            <p:cNvCxnSpPr/>
            <p:nvPr userDrawn="1"/>
          </p:nvCxnSpPr>
          <p:spPr>
            <a:xfrm>
              <a:off x="1140862" y="984902"/>
              <a:ext cx="0" cy="547200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正方形/長方形 45"/>
          <p:cNvSpPr/>
          <p:nvPr userDrawn="1"/>
        </p:nvSpPr>
        <p:spPr>
          <a:xfrm>
            <a:off x="1285755" y="6610812"/>
            <a:ext cx="889415" cy="189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3600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大正</a:t>
            </a:r>
            <a:endParaRPr kumimoji="1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47" name="正方形/長方形 46"/>
          <p:cNvSpPr/>
          <p:nvPr userDrawn="1"/>
        </p:nvSpPr>
        <p:spPr>
          <a:xfrm>
            <a:off x="2207540" y="6610812"/>
            <a:ext cx="4247926" cy="189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3600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昭和</a:t>
            </a:r>
            <a:endParaRPr kumimoji="1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48" name="正方形/長方形 47"/>
          <p:cNvSpPr/>
          <p:nvPr userDrawn="1"/>
        </p:nvSpPr>
        <p:spPr>
          <a:xfrm>
            <a:off x="6487837" y="6610812"/>
            <a:ext cx="2619878" cy="189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3600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t>平成</a:t>
            </a:r>
            <a:endParaRPr kumimoji="1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49" name="正方形/長方形 48"/>
          <p:cNvSpPr/>
          <p:nvPr userDrawn="1"/>
        </p:nvSpPr>
        <p:spPr>
          <a:xfrm>
            <a:off x="65942" y="6610812"/>
            <a:ext cx="598375" cy="1891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36000" bIns="3600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8610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" y="0"/>
            <a:ext cx="9143990" cy="82518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chemeClr val="tx2"/>
                </a:solidFill>
                <a:effectLst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825183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1559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6858001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" y="0"/>
            <a:ext cx="9143990" cy="825181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27577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rgbClr val="26399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920433"/>
            <a:ext cx="9144000" cy="5937568"/>
          </a:xfrm>
          <a:prstGeom prst="rect">
            <a:avLst/>
          </a:prstGeom>
          <a:gradFill flip="none" rotWithShape="1">
            <a:gsLst>
              <a:gs pos="92000">
                <a:srgbClr val="9BDEFF"/>
              </a:gs>
              <a:gs pos="13000">
                <a:srgbClr val="9BDEFF"/>
              </a:gs>
              <a:gs pos="58000">
                <a:schemeClr val="bg1"/>
              </a:gs>
              <a:gs pos="46000">
                <a:schemeClr val="accent5">
                  <a:lumMod val="5000"/>
                  <a:lumOff val="9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6435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346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08000" bIns="0" anchor="ctr" anchorCtr="0"/>
          <a:lstStyle>
            <a:lvl1pPr>
              <a:lnSpc>
                <a:spcPts val="2400"/>
              </a:lnSpc>
              <a:defRPr sz="2600" b="1">
                <a:solidFill>
                  <a:srgbClr val="26399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5" name="テキスト ボックス 4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9148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6258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rgbClr val="26399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920433"/>
            <a:ext cx="9144000" cy="5937568"/>
          </a:xfrm>
          <a:prstGeom prst="rect">
            <a:avLst/>
          </a:prstGeom>
          <a:gradFill flip="none" rotWithShape="1">
            <a:gsLst>
              <a:gs pos="100000">
                <a:srgbClr val="9BDEFF"/>
              </a:gs>
              <a:gs pos="2016">
                <a:srgbClr val="9BDEFF"/>
              </a:gs>
              <a:gs pos="85000">
                <a:schemeClr val="bg1"/>
              </a:gs>
              <a:gs pos="17000">
                <a:schemeClr val="accent5">
                  <a:lumMod val="5000"/>
                  <a:lumOff val="9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8017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rgbClr val="28A7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825183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49919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6858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825183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3152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" y="0"/>
            <a:ext cx="9143990" cy="82518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chemeClr val="tx2"/>
                </a:solidFill>
                <a:effectLst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825183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816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rgbClr val="26399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920433"/>
            <a:ext cx="9144000" cy="5937568"/>
          </a:xfrm>
          <a:prstGeom prst="rect">
            <a:avLst/>
          </a:prstGeom>
          <a:gradFill flip="none" rotWithShape="1">
            <a:gsLst>
              <a:gs pos="100000">
                <a:srgbClr val="9BDEFF"/>
              </a:gs>
              <a:gs pos="2016">
                <a:srgbClr val="9BDEFF"/>
              </a:gs>
              <a:gs pos="85000">
                <a:schemeClr val="bg1"/>
              </a:gs>
              <a:gs pos="17000">
                <a:schemeClr val="accent5">
                  <a:lumMod val="5000"/>
                  <a:lumOff val="9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 userDrawn="1"/>
        </p:nvSpPr>
        <p:spPr>
          <a:xfrm>
            <a:off x="827584" y="44624"/>
            <a:ext cx="2952328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大阪大学基礎工学部関東支部同窓会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テキスト ボックス 8"/>
          <p:cNvSpPr txBox="1"/>
          <p:nvPr userDrawn="1"/>
        </p:nvSpPr>
        <p:spPr>
          <a:xfrm>
            <a:off x="6713476" y="110359"/>
            <a:ext cx="1656184" cy="223804"/>
          </a:xfrm>
          <a:prstGeom prst="rect">
            <a:avLst/>
          </a:prstGeom>
          <a:solidFill>
            <a:schemeClr val="bg1"/>
          </a:solidFill>
        </p:spPr>
        <p:txBody>
          <a:bodyPr wrap="square" lIns="0" tIns="54000" rIns="0" bIns="0" rtlCol="0" anchor="ctr" anchorCtr="0">
            <a:spAutoFit/>
          </a:bodyPr>
          <a:lstStyle/>
          <a:p>
            <a:r>
              <a:rPr kumimoji="1" lang="en-US" altLang="ja-JP" sz="1100" b="0" i="0" baseline="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University4.0</a:t>
            </a:r>
            <a:r>
              <a:rPr kumimoji="1" lang="ja-JP" altLang="en-US" sz="1100" b="0" i="0" baseline="0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への</a:t>
            </a:r>
            <a:r>
              <a:rPr kumimoji="1" lang="ja-JP" altLang="en-US" sz="1100" b="0" i="0" baseline="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挑戦</a:t>
            </a:r>
            <a:endParaRPr kumimoji="1" lang="ja-JP" altLang="en-US" sz="1100" b="0" i="0" baseline="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2983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6858001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" y="0"/>
            <a:ext cx="9143990" cy="825181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1443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rgbClr val="26399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920433"/>
            <a:ext cx="9144000" cy="5937568"/>
          </a:xfrm>
          <a:prstGeom prst="rect">
            <a:avLst/>
          </a:prstGeom>
          <a:gradFill flip="none" rotWithShape="1">
            <a:gsLst>
              <a:gs pos="92000">
                <a:srgbClr val="9BDEFF"/>
              </a:gs>
              <a:gs pos="13000">
                <a:srgbClr val="9BDEFF"/>
              </a:gs>
              <a:gs pos="58000">
                <a:schemeClr val="bg1"/>
              </a:gs>
              <a:gs pos="46000">
                <a:schemeClr val="accent5">
                  <a:lumMod val="5000"/>
                  <a:lumOff val="9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33466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" t="10752" r="20610" b="3924"/>
          <a:stretch/>
        </p:blipFill>
        <p:spPr>
          <a:xfrm flipH="1" flipV="1"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" y="0"/>
            <a:ext cx="9143987" cy="825181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  <p:sp>
        <p:nvSpPr>
          <p:cNvPr id="7" name="テキスト ボックス 6"/>
          <p:cNvSpPr txBox="1"/>
          <p:nvPr userDrawn="1"/>
        </p:nvSpPr>
        <p:spPr>
          <a:xfrm>
            <a:off x="827584" y="44624"/>
            <a:ext cx="1800200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大阪大学の集い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岡山</a:t>
            </a:r>
            <a:r>
              <a:rPr kumimoji="1" lang="en-US" altLang="ja-JP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5286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rgbClr val="28A7E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825183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 userDrawn="1"/>
        </p:nvSpPr>
        <p:spPr>
          <a:xfrm>
            <a:off x="827584" y="44624"/>
            <a:ext cx="3384376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大阪大学基礎工学部関東支部同窓会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テキスト ボックス 9"/>
          <p:cNvSpPr txBox="1"/>
          <p:nvPr userDrawn="1"/>
        </p:nvSpPr>
        <p:spPr>
          <a:xfrm>
            <a:off x="6713476" y="110359"/>
            <a:ext cx="1656184" cy="223804"/>
          </a:xfrm>
          <a:prstGeom prst="rect">
            <a:avLst/>
          </a:prstGeom>
          <a:solidFill>
            <a:srgbClr val="0099FF"/>
          </a:solidFill>
        </p:spPr>
        <p:txBody>
          <a:bodyPr wrap="square" lIns="0" tIns="54000" rIns="0" bIns="0" rtlCol="0" anchor="ctr" anchorCtr="0">
            <a:spAutoFit/>
          </a:bodyPr>
          <a:lstStyle/>
          <a:p>
            <a:r>
              <a:rPr kumimoji="1" lang="en-US" altLang="ja-JP" sz="1100" b="1" i="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University4.0</a:t>
            </a:r>
            <a:r>
              <a:rPr kumimoji="1" lang="ja-JP" altLang="en-US" sz="1100" b="1" i="0" baseline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への</a:t>
            </a:r>
            <a:r>
              <a:rPr kumimoji="1" lang="ja-JP" altLang="en-US" sz="1100" b="1" i="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挑戦</a:t>
            </a:r>
            <a:endParaRPr kumimoji="1" lang="ja-JP" altLang="en-US" sz="1100" b="1" i="0" baseline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0793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6858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825183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 userDrawn="1"/>
        </p:nvSpPr>
        <p:spPr>
          <a:xfrm>
            <a:off x="827584" y="44624"/>
            <a:ext cx="3384376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大阪大学基礎工学部関東支部同窓会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テキスト ボックス 8"/>
          <p:cNvSpPr txBox="1"/>
          <p:nvPr userDrawn="1"/>
        </p:nvSpPr>
        <p:spPr>
          <a:xfrm>
            <a:off x="6713476" y="110359"/>
            <a:ext cx="1656184" cy="223804"/>
          </a:xfrm>
          <a:prstGeom prst="rect">
            <a:avLst/>
          </a:prstGeom>
          <a:solidFill>
            <a:srgbClr val="808080"/>
          </a:solidFill>
        </p:spPr>
        <p:txBody>
          <a:bodyPr wrap="square" lIns="0" tIns="54000" rIns="0" bIns="0" rtlCol="0" anchor="ctr" anchorCtr="0">
            <a:spAutoFit/>
          </a:bodyPr>
          <a:lstStyle/>
          <a:p>
            <a:r>
              <a:rPr kumimoji="1" lang="en-US" altLang="ja-JP" sz="1100" b="1" i="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University4.0</a:t>
            </a:r>
            <a:r>
              <a:rPr kumimoji="1" lang="ja-JP" altLang="en-US" sz="1100" b="1" i="0" baseline="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への</a:t>
            </a:r>
            <a:r>
              <a:rPr kumimoji="1" lang="ja-JP" altLang="en-US" sz="1100" b="1" i="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挑戦</a:t>
            </a:r>
            <a:endParaRPr kumimoji="1" lang="ja-JP" altLang="en-US" sz="1100" b="1" i="0" baseline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3087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" y="0"/>
            <a:ext cx="9143990" cy="82518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chemeClr val="tx2"/>
                </a:solidFill>
                <a:effectLst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825183"/>
            <a:ext cx="9144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/>
          <p:cNvSpPr txBox="1"/>
          <p:nvPr userDrawn="1"/>
        </p:nvSpPr>
        <p:spPr>
          <a:xfrm>
            <a:off x="827584" y="44624"/>
            <a:ext cx="3168352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大阪大学基礎工学部関東支部同窓会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テキスト ボックス 8"/>
          <p:cNvSpPr txBox="1"/>
          <p:nvPr userDrawn="1"/>
        </p:nvSpPr>
        <p:spPr>
          <a:xfrm>
            <a:off x="6713476" y="110359"/>
            <a:ext cx="1656184" cy="223804"/>
          </a:xfrm>
          <a:prstGeom prst="rect">
            <a:avLst/>
          </a:prstGeom>
          <a:solidFill>
            <a:schemeClr val="accent6"/>
          </a:solidFill>
        </p:spPr>
        <p:txBody>
          <a:bodyPr wrap="square" lIns="0" tIns="54000" rIns="0" bIns="0" rtlCol="0" anchor="ctr" anchorCtr="0">
            <a:spAutoFit/>
          </a:bodyPr>
          <a:lstStyle/>
          <a:p>
            <a:r>
              <a:rPr kumimoji="1" lang="en-US" altLang="ja-JP" sz="1100" b="0" i="0" baseline="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University4.0</a:t>
            </a:r>
            <a:r>
              <a:rPr kumimoji="1" lang="ja-JP" altLang="en-US" sz="1100" b="0" i="0" baseline="0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への</a:t>
            </a:r>
            <a:r>
              <a:rPr kumimoji="1" lang="ja-JP" altLang="en-US" sz="1100" b="0" i="0" baseline="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挑戦</a:t>
            </a:r>
            <a:endParaRPr kumimoji="1" lang="ja-JP" altLang="en-US" sz="1100" b="0" i="0" baseline="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1804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0" y="0"/>
            <a:ext cx="9144000" cy="6858001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" y="0"/>
            <a:ext cx="9143990" cy="825181"/>
          </a:xfrm>
          <a:prstGeom prst="rect">
            <a:avLst/>
          </a:prstGeom>
        </p:spPr>
      </p:pic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827584" y="44624"/>
            <a:ext cx="3096344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大阪大学基礎工学部関東支部同窓会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テキスト ボックス 7"/>
          <p:cNvSpPr txBox="1"/>
          <p:nvPr userDrawn="1"/>
        </p:nvSpPr>
        <p:spPr>
          <a:xfrm>
            <a:off x="6713476" y="110359"/>
            <a:ext cx="1656184" cy="223804"/>
          </a:xfrm>
          <a:prstGeom prst="rect">
            <a:avLst/>
          </a:prstGeom>
          <a:solidFill>
            <a:srgbClr val="FFFFCC"/>
          </a:solidFill>
        </p:spPr>
        <p:txBody>
          <a:bodyPr wrap="square" lIns="0" tIns="54000" rIns="0" bIns="0" rtlCol="0" anchor="ctr" anchorCtr="0">
            <a:spAutoFit/>
          </a:bodyPr>
          <a:lstStyle/>
          <a:p>
            <a:r>
              <a:rPr kumimoji="1" lang="en-US" altLang="ja-JP" sz="1100" b="0" i="0" baseline="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University4.0</a:t>
            </a:r>
            <a:r>
              <a:rPr kumimoji="1" lang="ja-JP" altLang="en-US" sz="1100" b="0" i="0" baseline="0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への</a:t>
            </a:r>
            <a:r>
              <a:rPr kumimoji="1" lang="ja-JP" altLang="en-US" sz="1100" b="0" i="0" baseline="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挑戦</a:t>
            </a:r>
            <a:endParaRPr kumimoji="1" lang="ja-JP" altLang="en-US" sz="1100" b="0" i="0" baseline="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23695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" y="0"/>
            <a:ext cx="9143990" cy="82518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32387" y="404664"/>
            <a:ext cx="7079226" cy="432048"/>
          </a:xfrm>
          <a:prstGeom prst="rect">
            <a:avLst/>
          </a:prstGeom>
        </p:spPr>
        <p:txBody>
          <a:bodyPr wrap="none" tIns="144000" bIns="0" anchor="ctr" anchorCtr="0"/>
          <a:lstStyle>
            <a:lvl1pPr>
              <a:lnSpc>
                <a:spcPts val="2400"/>
              </a:lnSpc>
              <a:defRPr sz="2600" b="1">
                <a:solidFill>
                  <a:srgbClr val="26399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135038F-2FE9-443C-87C4-F58754FE89E1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0" y="920433"/>
            <a:ext cx="9144000" cy="5937568"/>
          </a:xfrm>
          <a:prstGeom prst="rect">
            <a:avLst/>
          </a:prstGeom>
          <a:gradFill flip="none" rotWithShape="1">
            <a:gsLst>
              <a:gs pos="92000">
                <a:srgbClr val="9BDEFF"/>
              </a:gs>
              <a:gs pos="13000">
                <a:srgbClr val="9BDEFF"/>
              </a:gs>
              <a:gs pos="58000">
                <a:schemeClr val="bg1"/>
              </a:gs>
              <a:gs pos="46000">
                <a:schemeClr val="accent5">
                  <a:lumMod val="5000"/>
                  <a:lumOff val="95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 userDrawn="1"/>
        </p:nvSpPr>
        <p:spPr>
          <a:xfrm>
            <a:off x="827584" y="44623"/>
            <a:ext cx="2952328" cy="223804"/>
          </a:xfrm>
          <a:prstGeom prst="rect">
            <a:avLst/>
          </a:prstGeom>
          <a:noFill/>
        </p:spPr>
        <p:txBody>
          <a:bodyPr wrap="square" lIns="0" tIns="54000" rIns="0" bIns="0" rtlCol="0">
            <a:spAutoFit/>
          </a:bodyPr>
          <a:lstStyle/>
          <a:p>
            <a:r>
              <a:rPr kumimoji="1" lang="ja-JP" altLang="en-US" sz="1100" b="1" i="0" dirty="0" smtClean="0">
                <a:solidFill>
                  <a:schemeClr val="bg1"/>
                </a:solidFill>
                <a:latin typeface="+mn-ea"/>
                <a:ea typeface="+mn-ea"/>
              </a:rPr>
              <a:t>大阪大学基礎工学部関東支部同窓会</a:t>
            </a:r>
            <a:endParaRPr kumimoji="1" lang="ja-JP" altLang="en-US" sz="1100" b="1" i="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テキスト ボックス 7"/>
          <p:cNvSpPr txBox="1"/>
          <p:nvPr userDrawn="1"/>
        </p:nvSpPr>
        <p:spPr>
          <a:xfrm>
            <a:off x="6713476" y="110359"/>
            <a:ext cx="1656184" cy="223804"/>
          </a:xfrm>
          <a:prstGeom prst="rect">
            <a:avLst/>
          </a:prstGeom>
          <a:solidFill>
            <a:schemeClr val="bg1"/>
          </a:solidFill>
        </p:spPr>
        <p:txBody>
          <a:bodyPr wrap="square" lIns="0" tIns="54000" rIns="0" bIns="0" rtlCol="0" anchor="ctr" anchorCtr="0">
            <a:spAutoFit/>
          </a:bodyPr>
          <a:lstStyle/>
          <a:p>
            <a:r>
              <a:rPr kumimoji="1" lang="en-US" altLang="ja-JP" sz="1100" b="0" i="0" baseline="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University4.0</a:t>
            </a:r>
            <a:r>
              <a:rPr kumimoji="1" lang="ja-JP" altLang="en-US" sz="1100" b="0" i="0" baseline="0" dirty="0" err="1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への</a:t>
            </a:r>
            <a:r>
              <a:rPr kumimoji="1" lang="ja-JP" altLang="en-US" sz="1100" b="0" i="0" baseline="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</a:rPr>
              <a:t>挑戦</a:t>
            </a:r>
            <a:endParaRPr kumimoji="1" lang="ja-JP" altLang="en-US" sz="1100" b="0" i="0" baseline="0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9738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9161748" cy="8251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 anchor="ctr" anchorCtr="0"/>
          <a:lstStyle>
            <a:lvl1pPr algn="ctr">
              <a:defRPr sz="2000" b="1" i="0">
                <a:latin typeface="+mj-ea"/>
                <a:ea typeface="+mj-ea"/>
              </a:defRPr>
            </a:lvl1pPr>
          </a:lstStyle>
          <a:p>
            <a:pPr>
              <a:defRPr/>
            </a:pPr>
            <a:fld id="{8135038F-2FE9-443C-87C4-F58754FE89E1}" type="slidenum">
              <a:rPr lang="en-US" altLang="ja-JP" smtClean="0"/>
              <a:pPr>
                <a:defRPr/>
              </a:pPr>
              <a:t>‹#›</a:t>
            </a:fld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2778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88" r:id="rId1"/>
    <p:sldLayoutId id="2147485247" r:id="rId2"/>
    <p:sldLayoutId id="2147485290" r:id="rId3"/>
    <p:sldLayoutId id="2147485248" r:id="rId4"/>
    <p:sldLayoutId id="2147485249" r:id="rId5"/>
    <p:sldLayoutId id="2147485250" r:id="rId6"/>
    <p:sldLayoutId id="2147485251" r:id="rId7"/>
    <p:sldLayoutId id="2147485252" r:id="rId8"/>
    <p:sldLayoutId id="2147485253" r:id="rId9"/>
    <p:sldLayoutId id="2147485284" r:id="rId10"/>
    <p:sldLayoutId id="2147485285" r:id="rId11"/>
    <p:sldLayoutId id="2147485286" r:id="rId12"/>
    <p:sldLayoutId id="2147485287" r:id="rId13"/>
    <p:sldLayoutId id="2147485291" r:id="rId14"/>
    <p:sldLayoutId id="2147485292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5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9161748" cy="8251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200" b="0" i="1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8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 anchor="ctr" anchorCtr="0"/>
          <a:lstStyle>
            <a:lvl1pPr algn="ctr">
              <a:defRPr sz="2000" b="1" i="0"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35038F-2FE9-443C-87C4-F58754FE89E1}" type="slidenum">
              <a:rPr kumimoji="1" lang="en-US" altLang="ja-JP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ja-JP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751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9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52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9161748" cy="8251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8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 anchor="ctr" anchorCtr="0"/>
          <a:lstStyle>
            <a:lvl1pPr algn="ctr">
              <a:defRPr sz="2000" b="1" i="0">
                <a:latin typeface="+mj-ea"/>
                <a:ea typeface="+mj-ea"/>
              </a:defRPr>
            </a:lvl1pPr>
          </a:lstStyle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814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55" r:id="rId1"/>
    <p:sldLayoutId id="2147485256" r:id="rId2"/>
    <p:sldLayoutId id="2147485257" r:id="rId3"/>
    <p:sldLayoutId id="2147485258" r:id="rId4"/>
    <p:sldLayoutId id="2147485259" r:id="rId5"/>
    <p:sldLayoutId id="2147485260" r:id="rId6"/>
    <p:sldLayoutId id="2147485261" r:id="rId7"/>
    <p:sldLayoutId id="2147485262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52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9161748" cy="8251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8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 anchor="ctr" anchorCtr="0"/>
          <a:lstStyle>
            <a:lvl1pPr algn="ctr">
              <a:defRPr sz="2000" b="1" i="0">
                <a:latin typeface="+mj-ea"/>
                <a:ea typeface="+mj-ea"/>
              </a:defRPr>
            </a:lvl1pPr>
          </a:lstStyle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93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64" r:id="rId1"/>
    <p:sldLayoutId id="2147485265" r:id="rId2"/>
    <p:sldLayoutId id="2147485266" r:id="rId3"/>
    <p:sldLayoutId id="2147485267" r:id="rId4"/>
    <p:sldLayoutId id="2147485268" r:id="rId5"/>
    <p:sldLayoutId id="2147485269" r:id="rId6"/>
    <p:sldLayoutId id="2147485270" r:id="rId7"/>
    <p:sldLayoutId id="2147485271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520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0" y="0"/>
            <a:ext cx="9161748" cy="8251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white"/>
              </a:solidFill>
            </a:endParaRPr>
          </a:p>
        </p:txBody>
      </p:sp>
      <p:sp>
        <p:nvSpPr>
          <p:cNvPr id="8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8369660" y="277654"/>
            <a:ext cx="792088" cy="365125"/>
          </a:xfrm>
          <a:prstGeom prst="rect">
            <a:avLst/>
          </a:prstGeom>
        </p:spPr>
        <p:txBody>
          <a:bodyPr anchor="ctr" anchorCtr="0"/>
          <a:lstStyle>
            <a:lvl1pPr algn="ctr">
              <a:defRPr sz="2000" b="1" i="0">
                <a:latin typeface="+mj-ea"/>
                <a:ea typeface="+mj-ea"/>
              </a:defRPr>
            </a:lvl1pPr>
          </a:lstStyle>
          <a:p>
            <a:pPr>
              <a:defRPr/>
            </a:pPr>
            <a:fld id="{8135038F-2FE9-443C-87C4-F58754FE89E1}" type="slidenum">
              <a:rPr lang="en-US" altLang="ja-JP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ja-JP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845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74" r:id="rId1"/>
    <p:sldLayoutId id="2147485275" r:id="rId2"/>
    <p:sldLayoutId id="2147485276" r:id="rId3"/>
    <p:sldLayoutId id="2147485277" r:id="rId4"/>
    <p:sldLayoutId id="2147485278" r:id="rId5"/>
    <p:sldLayoutId id="2147485279" r:id="rId6"/>
    <p:sldLayoutId id="2147485280" r:id="rId7"/>
    <p:sldLayoutId id="2147485281" r:id="rId8"/>
    <p:sldLayoutId id="2147485282" r:id="rId9"/>
    <p:sldLayoutId id="2147485283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5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jpg"/><Relationship Id="rId17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png"/><Relationship Id="rId15" Type="http://schemas.openxmlformats.org/officeDocument/2006/relationships/image" Target="../media/image22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34.tiff"/><Relationship Id="rId18" Type="http://schemas.openxmlformats.org/officeDocument/2006/relationships/image" Target="../media/image39.jpeg"/><Relationship Id="rId3" Type="http://schemas.openxmlformats.org/officeDocument/2006/relationships/image" Target="../media/image26.tiff"/><Relationship Id="rId21" Type="http://schemas.openxmlformats.org/officeDocument/2006/relationships/image" Target="../media/image42.png"/><Relationship Id="rId7" Type="http://schemas.openxmlformats.org/officeDocument/2006/relationships/image" Target="../media/image30.jpeg"/><Relationship Id="rId12" Type="http://schemas.openxmlformats.org/officeDocument/2006/relationships/image" Target="../media/image33.tiff"/><Relationship Id="rId17" Type="http://schemas.openxmlformats.org/officeDocument/2006/relationships/image" Target="../media/image38.tiff"/><Relationship Id="rId2" Type="http://schemas.openxmlformats.org/officeDocument/2006/relationships/image" Target="../media/image25.tiff"/><Relationship Id="rId16" Type="http://schemas.openxmlformats.org/officeDocument/2006/relationships/image" Target="../media/image37.tiff"/><Relationship Id="rId20" Type="http://schemas.openxmlformats.org/officeDocument/2006/relationships/image" Target="../media/image41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11" Type="http://schemas.microsoft.com/office/2007/relationships/hdphoto" Target="../media/hdphoto2.wdp"/><Relationship Id="rId5" Type="http://schemas.openxmlformats.org/officeDocument/2006/relationships/image" Target="../media/image28.tiff"/><Relationship Id="rId15" Type="http://schemas.openxmlformats.org/officeDocument/2006/relationships/image" Target="../media/image36.tiff"/><Relationship Id="rId23" Type="http://schemas.openxmlformats.org/officeDocument/2006/relationships/image" Target="../media/image44.png"/><Relationship Id="rId10" Type="http://schemas.openxmlformats.org/officeDocument/2006/relationships/image" Target="../media/image32.jpeg"/><Relationship Id="rId19" Type="http://schemas.openxmlformats.org/officeDocument/2006/relationships/image" Target="../media/image40.jpeg"/><Relationship Id="rId4" Type="http://schemas.openxmlformats.org/officeDocument/2006/relationships/image" Target="../media/image27.tiff"/><Relationship Id="rId9" Type="http://schemas.openxmlformats.org/officeDocument/2006/relationships/image" Target="../media/image31.png"/><Relationship Id="rId14" Type="http://schemas.openxmlformats.org/officeDocument/2006/relationships/image" Target="../media/image35.tiff"/><Relationship Id="rId2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1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9647" y="3202077"/>
            <a:ext cx="4130512" cy="2176177"/>
          </a:xfrm>
          <a:prstGeom prst="rect">
            <a:avLst/>
          </a:prstGeom>
          <a:noFill/>
          <a:ln>
            <a:noFill/>
          </a:ln>
          <a:effectLst>
            <a:glow rad="368300">
              <a:schemeClr val="bg1">
                <a:lumMod val="65000"/>
                <a:alpha val="5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 rot="21389615">
            <a:off x="4209727" y="1496212"/>
            <a:ext cx="2543175" cy="190500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38128">
            <a:off x="2189903" y="1724263"/>
            <a:ext cx="2624058" cy="167427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26" name="Picture 2" descr="http://wordleaf.c.yimg.jp/wordleaf/thepage/images/20141125-00000007-wordleaf/20141125-00000007-wordleaf-00405bbd452d588e530d4180b1c8a0abb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9029">
            <a:off x="6255211" y="5024364"/>
            <a:ext cx="2587066" cy="17247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97162">
            <a:off x="4397896" y="4844828"/>
            <a:ext cx="2321602" cy="1826327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74" t="4382" r="6044" b="11424"/>
          <a:stretch/>
        </p:blipFill>
        <p:spPr bwMode="auto">
          <a:xfrm rot="188219">
            <a:off x="2480233" y="5117668"/>
            <a:ext cx="2067026" cy="1432390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6" t="965" r="2220" b="1303"/>
          <a:stretch/>
        </p:blipFill>
        <p:spPr bwMode="auto">
          <a:xfrm rot="21428948">
            <a:off x="189927" y="4935513"/>
            <a:ext cx="2488428" cy="1692131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95" t="9051" r="2195" b="16925"/>
          <a:stretch/>
        </p:blipFill>
        <p:spPr bwMode="auto">
          <a:xfrm rot="21274748">
            <a:off x="213702" y="3325752"/>
            <a:ext cx="3066527" cy="1675893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24" name="Picture 6" descr="再稼働した九州電力の川内原発＝８月１１日、鹿児島県薩摩川内市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7362">
            <a:off x="179794" y="219835"/>
            <a:ext cx="2316088" cy="14668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 rot="21251387">
            <a:off x="223588" y="3328529"/>
            <a:ext cx="3063203" cy="1673584"/>
          </a:xfrm>
          <a:prstGeom prst="rect">
            <a:avLst/>
          </a:prstGeom>
          <a:solidFill>
            <a:schemeClr val="bg1">
              <a:lumMod val="65000"/>
              <a:alpha val="49804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ja-JP" altLang="en-US" sz="1800" i="0">
              <a:solidFill>
                <a:prstClr val="white"/>
              </a:solidFill>
            </a:endParaRPr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rot="21444047">
            <a:off x="2321737" y="178642"/>
            <a:ext cx="2421630" cy="1622492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323993">
            <a:off x="6284659" y="3293861"/>
            <a:ext cx="2645867" cy="1880455"/>
          </a:xfrm>
          <a:prstGeom prst="rect">
            <a:avLst/>
          </a:prstGeom>
          <a:noFill/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3641818"/>
            <a:ext cx="9144000" cy="1068241"/>
          </a:xfrm>
          <a:noFill/>
        </p:spPr>
        <p:txBody>
          <a:bodyPr wrap="square">
            <a:spAutoFit/>
          </a:bodyPr>
          <a:lstStyle/>
          <a:p>
            <a:pPr>
              <a:lnSpc>
                <a:spcPts val="3800"/>
              </a:lnSpc>
            </a:pPr>
            <a:r>
              <a:rPr lang="ja-JP" altLang="en-US" sz="3200" b="1" dirty="0" smtClean="0">
                <a:solidFill>
                  <a:srgbClr val="C00000"/>
                </a:solidFill>
                <a:effectLst>
                  <a:glow rad="203200">
                    <a:schemeClr val="bg1">
                      <a:lumMod val="85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人間・社会・自然が</a:t>
            </a:r>
            <a:r>
              <a:rPr lang="en-US" altLang="ja-JP" sz="3200" b="1" dirty="0" smtClean="0">
                <a:solidFill>
                  <a:srgbClr val="C00000"/>
                </a:solidFill>
                <a:effectLst>
                  <a:glow rad="203200">
                    <a:schemeClr val="bg1">
                      <a:lumMod val="85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/>
            </a:r>
            <a:br>
              <a:rPr lang="en-US" altLang="ja-JP" sz="3200" b="1" dirty="0" smtClean="0">
                <a:solidFill>
                  <a:srgbClr val="C00000"/>
                </a:solidFill>
                <a:effectLst>
                  <a:glow rad="203200">
                    <a:schemeClr val="bg1">
                      <a:lumMod val="85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</a:br>
            <a:r>
              <a:rPr lang="ja-JP" altLang="en-US" sz="3200" b="1" dirty="0" smtClean="0">
                <a:solidFill>
                  <a:srgbClr val="C00000"/>
                </a:solidFill>
                <a:effectLst>
                  <a:glow rad="203200">
                    <a:schemeClr val="bg1">
                      <a:lumMod val="85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高度に絡む深刻な</a:t>
            </a:r>
            <a:r>
              <a:rPr lang="ja-JP" altLang="en-US" sz="3200" b="1" dirty="0" smtClean="0">
                <a:solidFill>
                  <a:srgbClr val="C00000"/>
                </a:solidFill>
                <a:effectLst>
                  <a:glow rad="317500">
                    <a:schemeClr val="bg1">
                      <a:lumMod val="85000"/>
                    </a:schemeClr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問題</a:t>
            </a:r>
            <a:endParaRPr lang="ja-JP" altLang="en-US" sz="3200" b="1" dirty="0">
              <a:solidFill>
                <a:srgbClr val="C00000"/>
              </a:solidFill>
              <a:effectLst>
                <a:glow rad="317500">
                  <a:schemeClr val="bg1">
                    <a:lumMod val="85000"/>
                  </a:schemeClr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40000">
            <a:off x="6621803" y="1742879"/>
            <a:ext cx="2280207" cy="1635138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47" name="スライド番号プレースホルダー 2"/>
          <p:cNvSpPr txBox="1">
            <a:spLocks/>
          </p:cNvSpPr>
          <p:nvPr/>
        </p:nvSpPr>
        <p:spPr>
          <a:xfrm>
            <a:off x="7565519" y="6595996"/>
            <a:ext cx="1567848" cy="251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ja-JP"/>
            </a:defPPr>
            <a:lvl1pPr marL="0" algn="r" defTabSz="457200" rtl="0" eaLnBrk="1" latinLnBrk="0" hangingPunct="1">
              <a:defRPr kumimoji="1" sz="1800" kern="12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1pPr>
            <a:lvl2pPr marL="457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13BC3E47-3F4B-3E4A-AEC8-FA7BE8B60BF6}" type="slidenum">
              <a:rPr lang="ja-JP" altLang="en-US" i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0</a:t>
            </a:fld>
            <a:endParaRPr lang="ja-JP" altLang="en-US" i="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5" name="Picture 2" descr="９月１１日、ギリシャのレスボス島で、食料を求めて列に並ぶシリア難民（ＡＰ）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52248">
            <a:off x="6576827" y="217958"/>
            <a:ext cx="2370157" cy="15761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248498">
            <a:off x="4679795" y="161660"/>
            <a:ext cx="2079349" cy="1520404"/>
          </a:xfrm>
          <a:prstGeom prst="rect">
            <a:avLst/>
          </a:prstGeom>
          <a:noFill/>
          <a:ln w="3175">
            <a:noFill/>
            <a:miter lim="800000"/>
            <a:headEnd/>
            <a:tailEnd/>
          </a:ln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  <a:extLst/>
        </p:spPr>
      </p:pic>
      <p:pic>
        <p:nvPicPr>
          <p:cNvPr id="22" name="Picture 4" descr="http://www.yomiuri.co.jp/photo/20151221/20151221-OYT8I50063-L.jp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78938">
            <a:off x="163983" y="1677886"/>
            <a:ext cx="2693382" cy="172915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435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9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957430">
            <a:off x="3674315" y="5142478"/>
            <a:ext cx="2407503" cy="26390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30392" y="4788929"/>
            <a:ext cx="2815622" cy="16812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80"/>
          <a:stretch/>
        </p:blipFill>
        <p:spPr>
          <a:xfrm>
            <a:off x="-610349" y="737664"/>
            <a:ext cx="4771324" cy="39190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63279" y="4353285"/>
            <a:ext cx="3810682" cy="285801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9" name="図 4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907"/>
          <a:stretch/>
        </p:blipFill>
        <p:spPr>
          <a:xfrm rot="17047417">
            <a:off x="-83612" y="3644782"/>
            <a:ext cx="1460519" cy="13839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7" name="図 46"/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36000"/>
                    </a14:imgEffect>
                    <a14:imgEffect>
                      <a14:brightnessContrast bright="46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157" t="-1077"/>
          <a:stretch/>
        </p:blipFill>
        <p:spPr>
          <a:xfrm>
            <a:off x="7043562" y="2414348"/>
            <a:ext cx="2471291" cy="1747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図 4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7214" y="1706407"/>
            <a:ext cx="2100189" cy="15280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30000"/>
                    </a14:imgEffect>
                    <a14:imgEffect>
                      <a14:saturation sat="68000"/>
                    </a14:imgEffect>
                    <a14:imgEffect>
                      <a14:brightnessContrast bright="41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613864" y="1873779"/>
            <a:ext cx="2028876" cy="18177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6969" y="2943621"/>
            <a:ext cx="2943740" cy="22078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0642" y="769152"/>
            <a:ext cx="2451249" cy="18384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4970" y="2727972"/>
            <a:ext cx="2185112" cy="16388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8269" y="5321308"/>
            <a:ext cx="2133584" cy="16001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図 3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81864" y="612582"/>
            <a:ext cx="2313998" cy="19075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2397" y="1649927"/>
            <a:ext cx="2269603" cy="170220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2" name="図 4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4169" y="3482129"/>
            <a:ext cx="2618786" cy="17458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" name="図 4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599" y="3668151"/>
            <a:ext cx="1639864" cy="24597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5860" y="4436859"/>
            <a:ext cx="1917160" cy="25562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円/楕円 12"/>
          <p:cNvSpPr/>
          <p:nvPr/>
        </p:nvSpPr>
        <p:spPr>
          <a:xfrm>
            <a:off x="1151144" y="2077814"/>
            <a:ext cx="740228" cy="740228"/>
          </a:xfrm>
          <a:prstGeom prst="ellipse">
            <a:avLst/>
          </a:prstGeom>
          <a:solidFill>
            <a:srgbClr val="00B0F0">
              <a:alpha val="63529"/>
            </a:srgbClr>
          </a:solidFill>
        </p:spPr>
        <p:txBody>
          <a:bodyPr wrap="square" rtlCol="0" anchor="ctr">
            <a:spAutoFit/>
          </a:bodyPr>
          <a:lstStyle/>
          <a:p>
            <a:pPr algn="ctr" defTabSz="457200"/>
            <a:endParaRPr lang="ja-JP" altLang="en-US" sz="1200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円/楕円 23"/>
          <p:cNvSpPr/>
          <p:nvPr/>
        </p:nvSpPr>
        <p:spPr>
          <a:xfrm>
            <a:off x="287935" y="3870046"/>
            <a:ext cx="740228" cy="740228"/>
          </a:xfrm>
          <a:prstGeom prst="ellipse">
            <a:avLst/>
          </a:prstGeom>
          <a:solidFill>
            <a:srgbClr val="00B0F0">
              <a:alpha val="63529"/>
            </a:srgbClr>
          </a:solidFill>
        </p:spPr>
        <p:txBody>
          <a:bodyPr wrap="square" rtlCol="0" anchor="ctr">
            <a:spAutoFit/>
          </a:bodyPr>
          <a:lstStyle/>
          <a:p>
            <a:pPr algn="ctr" defTabSz="457200"/>
            <a:endParaRPr lang="ja-JP" altLang="en-US" sz="1200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25" name="円/楕円 24"/>
          <p:cNvSpPr/>
          <p:nvPr/>
        </p:nvSpPr>
        <p:spPr>
          <a:xfrm>
            <a:off x="1089225" y="5486804"/>
            <a:ext cx="740228" cy="740228"/>
          </a:xfrm>
          <a:prstGeom prst="ellipse">
            <a:avLst/>
          </a:prstGeom>
          <a:solidFill>
            <a:srgbClr val="00B0F0">
              <a:alpha val="63529"/>
            </a:srgbClr>
          </a:solidFill>
        </p:spPr>
        <p:txBody>
          <a:bodyPr wrap="square" rtlCol="0" anchor="ctr">
            <a:spAutoFit/>
          </a:bodyPr>
          <a:lstStyle/>
          <a:p>
            <a:pPr algn="ctr" defTabSz="457200"/>
            <a:endParaRPr lang="ja-JP" altLang="en-US" sz="1200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3137242" y="2224144"/>
            <a:ext cx="740228" cy="740228"/>
          </a:xfrm>
          <a:prstGeom prst="ellipse">
            <a:avLst/>
          </a:prstGeom>
          <a:solidFill>
            <a:srgbClr val="00B0F0">
              <a:alpha val="63529"/>
            </a:srgbClr>
          </a:solidFill>
        </p:spPr>
        <p:txBody>
          <a:bodyPr wrap="square" rtlCol="0" anchor="ctr">
            <a:spAutoFit/>
          </a:bodyPr>
          <a:lstStyle/>
          <a:p>
            <a:pPr algn="ctr" defTabSz="457200"/>
            <a:endParaRPr lang="ja-JP" altLang="en-US" sz="1200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円/楕円 26"/>
          <p:cNvSpPr/>
          <p:nvPr/>
        </p:nvSpPr>
        <p:spPr>
          <a:xfrm>
            <a:off x="4086818" y="1050371"/>
            <a:ext cx="740228" cy="740228"/>
          </a:xfrm>
          <a:prstGeom prst="ellipse">
            <a:avLst/>
          </a:prstGeom>
          <a:solidFill>
            <a:srgbClr val="00B0F0">
              <a:alpha val="63529"/>
            </a:srgbClr>
          </a:solidFill>
        </p:spPr>
        <p:txBody>
          <a:bodyPr wrap="square" rtlCol="0" anchor="ctr">
            <a:spAutoFit/>
          </a:bodyPr>
          <a:lstStyle/>
          <a:p>
            <a:pPr algn="ctr" defTabSz="457200"/>
            <a:endParaRPr lang="ja-JP" altLang="en-US" sz="1200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28" name="円/楕円 27"/>
          <p:cNvSpPr/>
          <p:nvPr/>
        </p:nvSpPr>
        <p:spPr>
          <a:xfrm>
            <a:off x="2473717" y="3586533"/>
            <a:ext cx="740228" cy="740228"/>
          </a:xfrm>
          <a:prstGeom prst="ellipse">
            <a:avLst/>
          </a:prstGeom>
          <a:solidFill>
            <a:srgbClr val="00B0F0">
              <a:alpha val="63529"/>
            </a:srgbClr>
          </a:solidFill>
        </p:spPr>
        <p:txBody>
          <a:bodyPr wrap="square" rtlCol="0" anchor="ctr">
            <a:spAutoFit/>
          </a:bodyPr>
          <a:lstStyle/>
          <a:p>
            <a:pPr algn="ctr" defTabSz="457200"/>
            <a:endParaRPr lang="ja-JP" altLang="en-US" sz="1200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29" name="円/楕円 28"/>
          <p:cNvSpPr/>
          <p:nvPr/>
        </p:nvSpPr>
        <p:spPr>
          <a:xfrm>
            <a:off x="3578230" y="5316519"/>
            <a:ext cx="740228" cy="740228"/>
          </a:xfrm>
          <a:prstGeom prst="ellipse">
            <a:avLst/>
          </a:prstGeom>
          <a:solidFill>
            <a:srgbClr val="00B0F0">
              <a:alpha val="63529"/>
            </a:srgbClr>
          </a:solidFill>
        </p:spPr>
        <p:txBody>
          <a:bodyPr wrap="square" rtlCol="0" anchor="ctr">
            <a:spAutoFit/>
          </a:bodyPr>
          <a:lstStyle/>
          <a:p>
            <a:pPr algn="ctr" defTabSz="457200"/>
            <a:endParaRPr lang="ja-JP" altLang="en-US" sz="1200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30" name="円/楕円 29"/>
          <p:cNvSpPr/>
          <p:nvPr/>
        </p:nvSpPr>
        <p:spPr>
          <a:xfrm>
            <a:off x="4721889" y="6167617"/>
            <a:ext cx="740228" cy="740228"/>
          </a:xfrm>
          <a:prstGeom prst="ellipse">
            <a:avLst/>
          </a:prstGeom>
          <a:solidFill>
            <a:srgbClr val="00B0F0">
              <a:alpha val="63529"/>
            </a:srgbClr>
          </a:solidFill>
        </p:spPr>
        <p:txBody>
          <a:bodyPr wrap="square" rtlCol="0" anchor="ctr">
            <a:spAutoFit/>
          </a:bodyPr>
          <a:lstStyle/>
          <a:p>
            <a:pPr algn="ctr" defTabSz="457200"/>
            <a:endParaRPr lang="ja-JP" altLang="en-US" sz="1200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31" name="円/楕円 30"/>
          <p:cNvSpPr/>
          <p:nvPr/>
        </p:nvSpPr>
        <p:spPr>
          <a:xfrm>
            <a:off x="4958010" y="4567624"/>
            <a:ext cx="740228" cy="740228"/>
          </a:xfrm>
          <a:prstGeom prst="ellipse">
            <a:avLst/>
          </a:prstGeom>
          <a:solidFill>
            <a:srgbClr val="00B0F0">
              <a:alpha val="63529"/>
            </a:srgbClr>
          </a:solidFill>
        </p:spPr>
        <p:txBody>
          <a:bodyPr wrap="square" rtlCol="0" anchor="ctr">
            <a:spAutoFit/>
          </a:bodyPr>
          <a:lstStyle/>
          <a:p>
            <a:pPr algn="ctr" defTabSz="457200"/>
            <a:endParaRPr lang="ja-JP" altLang="en-US" sz="1200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32" name="円/楕円 31"/>
          <p:cNvSpPr/>
          <p:nvPr/>
        </p:nvSpPr>
        <p:spPr>
          <a:xfrm>
            <a:off x="4130575" y="3315370"/>
            <a:ext cx="740228" cy="740228"/>
          </a:xfrm>
          <a:prstGeom prst="ellipse">
            <a:avLst/>
          </a:prstGeom>
          <a:solidFill>
            <a:srgbClr val="00B0F0">
              <a:alpha val="63529"/>
            </a:srgbClr>
          </a:solidFill>
        </p:spPr>
        <p:txBody>
          <a:bodyPr wrap="square" rtlCol="0" anchor="ctr">
            <a:spAutoFit/>
          </a:bodyPr>
          <a:lstStyle/>
          <a:p>
            <a:pPr algn="ctr" defTabSz="457200"/>
            <a:endParaRPr lang="ja-JP" altLang="en-US" sz="1200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33" name="円/楕円 32"/>
          <p:cNvSpPr/>
          <p:nvPr/>
        </p:nvSpPr>
        <p:spPr>
          <a:xfrm>
            <a:off x="5024315" y="2064473"/>
            <a:ext cx="740228" cy="740228"/>
          </a:xfrm>
          <a:prstGeom prst="ellipse">
            <a:avLst/>
          </a:prstGeom>
          <a:solidFill>
            <a:srgbClr val="00B0F0">
              <a:alpha val="63529"/>
            </a:srgbClr>
          </a:solidFill>
        </p:spPr>
        <p:txBody>
          <a:bodyPr wrap="square" rtlCol="0" anchor="ctr">
            <a:spAutoFit/>
          </a:bodyPr>
          <a:lstStyle/>
          <a:p>
            <a:pPr algn="ctr" defTabSz="457200"/>
            <a:endParaRPr lang="ja-JP" altLang="en-US" sz="1200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34" name="円/楕円 33"/>
          <p:cNvSpPr/>
          <p:nvPr/>
        </p:nvSpPr>
        <p:spPr>
          <a:xfrm>
            <a:off x="7212960" y="1245846"/>
            <a:ext cx="740228" cy="740228"/>
          </a:xfrm>
          <a:prstGeom prst="ellipse">
            <a:avLst/>
          </a:prstGeom>
          <a:solidFill>
            <a:srgbClr val="00B0F0">
              <a:alpha val="63529"/>
            </a:srgbClr>
          </a:solidFill>
        </p:spPr>
        <p:txBody>
          <a:bodyPr wrap="square" rtlCol="0" anchor="ctr">
            <a:spAutoFit/>
          </a:bodyPr>
          <a:lstStyle/>
          <a:p>
            <a:pPr algn="ctr" defTabSz="457200"/>
            <a:endParaRPr lang="ja-JP" altLang="en-US" sz="1200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35" name="円/楕円 34"/>
          <p:cNvSpPr/>
          <p:nvPr/>
        </p:nvSpPr>
        <p:spPr>
          <a:xfrm>
            <a:off x="7404313" y="2705405"/>
            <a:ext cx="740228" cy="740228"/>
          </a:xfrm>
          <a:prstGeom prst="ellipse">
            <a:avLst/>
          </a:prstGeom>
          <a:solidFill>
            <a:srgbClr val="00B0F0">
              <a:alpha val="63529"/>
            </a:srgbClr>
          </a:solidFill>
        </p:spPr>
        <p:txBody>
          <a:bodyPr wrap="square" rtlCol="0" anchor="ctr">
            <a:spAutoFit/>
          </a:bodyPr>
          <a:lstStyle/>
          <a:p>
            <a:pPr algn="ctr" defTabSz="457200"/>
            <a:endParaRPr lang="ja-JP" altLang="en-US" sz="1200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36" name="円/楕円 35"/>
          <p:cNvSpPr/>
          <p:nvPr/>
        </p:nvSpPr>
        <p:spPr>
          <a:xfrm>
            <a:off x="6679364" y="3983171"/>
            <a:ext cx="740228" cy="740228"/>
          </a:xfrm>
          <a:prstGeom prst="ellipse">
            <a:avLst/>
          </a:prstGeom>
          <a:solidFill>
            <a:srgbClr val="00B0F0">
              <a:alpha val="63529"/>
            </a:srgbClr>
          </a:solidFill>
        </p:spPr>
        <p:txBody>
          <a:bodyPr wrap="square" rtlCol="0" anchor="ctr">
            <a:spAutoFit/>
          </a:bodyPr>
          <a:lstStyle/>
          <a:p>
            <a:pPr algn="ctr" defTabSz="457200"/>
            <a:endParaRPr lang="ja-JP" altLang="en-US" sz="1200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37" name="円/楕円 36"/>
          <p:cNvSpPr/>
          <p:nvPr/>
        </p:nvSpPr>
        <p:spPr>
          <a:xfrm>
            <a:off x="6511718" y="5775228"/>
            <a:ext cx="740228" cy="740228"/>
          </a:xfrm>
          <a:prstGeom prst="ellipse">
            <a:avLst/>
          </a:prstGeom>
          <a:solidFill>
            <a:srgbClr val="00B0F0">
              <a:alpha val="63529"/>
            </a:srgbClr>
          </a:solidFill>
        </p:spPr>
        <p:txBody>
          <a:bodyPr wrap="square" rtlCol="0" anchor="ctr">
            <a:spAutoFit/>
          </a:bodyPr>
          <a:lstStyle/>
          <a:p>
            <a:pPr algn="ctr" defTabSz="457200"/>
            <a:endParaRPr lang="ja-JP" altLang="en-US" sz="1200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39" name="円/楕円 38"/>
          <p:cNvSpPr/>
          <p:nvPr/>
        </p:nvSpPr>
        <p:spPr>
          <a:xfrm>
            <a:off x="7832994" y="5448615"/>
            <a:ext cx="740228" cy="740228"/>
          </a:xfrm>
          <a:prstGeom prst="ellipse">
            <a:avLst/>
          </a:prstGeom>
          <a:solidFill>
            <a:srgbClr val="00B0F0">
              <a:alpha val="63529"/>
            </a:srgbClr>
          </a:solidFill>
        </p:spPr>
        <p:txBody>
          <a:bodyPr wrap="square" rtlCol="0" anchor="ctr">
            <a:spAutoFit/>
          </a:bodyPr>
          <a:lstStyle/>
          <a:p>
            <a:pPr algn="ctr" defTabSz="457200"/>
            <a:endParaRPr lang="ja-JP" altLang="en-US" sz="1200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24" name="図形グループ 123"/>
          <p:cNvGrpSpPr/>
          <p:nvPr/>
        </p:nvGrpSpPr>
        <p:grpSpPr>
          <a:xfrm>
            <a:off x="658049" y="1420485"/>
            <a:ext cx="7545059" cy="4855536"/>
            <a:chOff x="658049" y="1420485"/>
            <a:chExt cx="7545059" cy="4855536"/>
          </a:xfrm>
        </p:grpSpPr>
        <p:cxnSp>
          <p:nvCxnSpPr>
            <p:cNvPr id="125" name="直線コネクタ 124"/>
            <p:cNvCxnSpPr/>
            <p:nvPr/>
          </p:nvCxnSpPr>
          <p:spPr>
            <a:xfrm flipH="1">
              <a:off x="7143542" y="5818729"/>
              <a:ext cx="689452" cy="64903"/>
            </a:xfrm>
            <a:prstGeom prst="line">
              <a:avLst/>
            </a:prstGeom>
            <a:ln w="76200">
              <a:solidFill>
                <a:srgbClr val="00B0F0">
                  <a:alpha val="36471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線コネクタ 125"/>
            <p:cNvCxnSpPr/>
            <p:nvPr/>
          </p:nvCxnSpPr>
          <p:spPr>
            <a:xfrm flipH="1">
              <a:off x="4870803" y="3075519"/>
              <a:ext cx="2533510" cy="609965"/>
            </a:xfrm>
            <a:prstGeom prst="line">
              <a:avLst/>
            </a:prstGeom>
            <a:ln w="76200">
              <a:solidFill>
                <a:srgbClr val="00B0F0">
                  <a:alpha val="36471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図形グループ 126"/>
            <p:cNvGrpSpPr/>
            <p:nvPr/>
          </p:nvGrpSpPr>
          <p:grpSpPr>
            <a:xfrm>
              <a:off x="658049" y="1420485"/>
              <a:ext cx="7545059" cy="4855536"/>
              <a:chOff x="658049" y="1420485"/>
              <a:chExt cx="7545059" cy="4855536"/>
            </a:xfrm>
          </p:grpSpPr>
          <p:cxnSp>
            <p:nvCxnSpPr>
              <p:cNvPr id="128" name="直線コネクタ 127"/>
              <p:cNvCxnSpPr/>
              <p:nvPr/>
            </p:nvCxnSpPr>
            <p:spPr>
              <a:xfrm flipV="1">
                <a:off x="759879" y="2686669"/>
                <a:ext cx="632482" cy="1269979"/>
              </a:xfrm>
              <a:prstGeom prst="line">
                <a:avLst/>
              </a:prstGeom>
              <a:ln w="76200">
                <a:solidFill>
                  <a:srgbClr val="00B0F0">
                    <a:alpha val="36471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線コネクタ 128"/>
              <p:cNvCxnSpPr/>
              <p:nvPr/>
            </p:nvCxnSpPr>
            <p:spPr>
              <a:xfrm flipH="1" flipV="1">
                <a:off x="1690483" y="2626959"/>
                <a:ext cx="891638" cy="1067978"/>
              </a:xfrm>
              <a:prstGeom prst="line">
                <a:avLst/>
              </a:prstGeom>
              <a:ln w="76200">
                <a:solidFill>
                  <a:srgbClr val="00B0F0">
                    <a:alpha val="36471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コネクタ 129"/>
              <p:cNvCxnSpPr>
                <a:stCxn id="147" idx="1"/>
                <a:endCxn id="146" idx="4"/>
              </p:cNvCxnSpPr>
              <p:nvPr/>
            </p:nvCxnSpPr>
            <p:spPr>
              <a:xfrm flipH="1" flipV="1">
                <a:off x="658049" y="4610274"/>
                <a:ext cx="539580" cy="984934"/>
              </a:xfrm>
              <a:prstGeom prst="line">
                <a:avLst/>
              </a:prstGeom>
              <a:ln w="76200">
                <a:solidFill>
                  <a:srgbClr val="00B0F0">
                    <a:alpha val="36471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コネクタ 130"/>
              <p:cNvCxnSpPr>
                <a:stCxn id="147" idx="7"/>
              </p:cNvCxnSpPr>
              <p:nvPr/>
            </p:nvCxnSpPr>
            <p:spPr>
              <a:xfrm flipV="1">
                <a:off x="1721049" y="4240160"/>
                <a:ext cx="870439" cy="1355048"/>
              </a:xfrm>
              <a:prstGeom prst="line">
                <a:avLst/>
              </a:prstGeom>
              <a:ln w="76200">
                <a:solidFill>
                  <a:srgbClr val="00B0F0">
                    <a:alpha val="36471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コネクタ 131"/>
              <p:cNvCxnSpPr>
                <a:stCxn id="146" idx="7"/>
                <a:endCxn id="148" idx="3"/>
              </p:cNvCxnSpPr>
              <p:nvPr/>
            </p:nvCxnSpPr>
            <p:spPr>
              <a:xfrm flipV="1">
                <a:off x="919759" y="2855968"/>
                <a:ext cx="2325887" cy="1122482"/>
              </a:xfrm>
              <a:prstGeom prst="line">
                <a:avLst/>
              </a:prstGeom>
              <a:ln w="76200">
                <a:solidFill>
                  <a:srgbClr val="00B0F0">
                    <a:alpha val="36471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コネクタ 132"/>
              <p:cNvCxnSpPr>
                <a:endCxn id="148" idx="5"/>
              </p:cNvCxnSpPr>
              <p:nvPr/>
            </p:nvCxnSpPr>
            <p:spPr>
              <a:xfrm flipH="1" flipV="1">
                <a:off x="3769066" y="2855968"/>
                <a:ext cx="469913" cy="567806"/>
              </a:xfrm>
              <a:prstGeom prst="line">
                <a:avLst/>
              </a:prstGeom>
              <a:ln w="76200">
                <a:solidFill>
                  <a:srgbClr val="00B0F0">
                    <a:alpha val="36471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コネクタ 133"/>
              <p:cNvCxnSpPr/>
              <p:nvPr/>
            </p:nvCxnSpPr>
            <p:spPr>
              <a:xfrm flipH="1">
                <a:off x="3213945" y="3685484"/>
                <a:ext cx="916630" cy="271163"/>
              </a:xfrm>
              <a:prstGeom prst="line">
                <a:avLst/>
              </a:prstGeom>
              <a:ln w="76200">
                <a:solidFill>
                  <a:srgbClr val="00B0F0">
                    <a:alpha val="36471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コネクタ 134"/>
              <p:cNvCxnSpPr/>
              <p:nvPr/>
            </p:nvCxnSpPr>
            <p:spPr>
              <a:xfrm flipH="1" flipV="1">
                <a:off x="3105541" y="4218357"/>
                <a:ext cx="581093" cy="1206566"/>
              </a:xfrm>
              <a:prstGeom prst="line">
                <a:avLst/>
              </a:prstGeom>
              <a:ln w="76200">
                <a:solidFill>
                  <a:srgbClr val="00B0F0">
                    <a:alpha val="36471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コネクタ 135"/>
              <p:cNvCxnSpPr/>
              <p:nvPr/>
            </p:nvCxnSpPr>
            <p:spPr>
              <a:xfrm flipV="1">
                <a:off x="4210054" y="5199448"/>
                <a:ext cx="856360" cy="225475"/>
              </a:xfrm>
              <a:prstGeom prst="line">
                <a:avLst/>
              </a:prstGeom>
              <a:ln w="76200">
                <a:solidFill>
                  <a:srgbClr val="00B0F0">
                    <a:alpha val="36471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コネクタ 136"/>
              <p:cNvCxnSpPr/>
              <p:nvPr/>
            </p:nvCxnSpPr>
            <p:spPr>
              <a:xfrm flipV="1">
                <a:off x="3948344" y="3947194"/>
                <a:ext cx="290635" cy="1369325"/>
              </a:xfrm>
              <a:prstGeom prst="line">
                <a:avLst/>
              </a:prstGeom>
              <a:ln w="76200">
                <a:solidFill>
                  <a:srgbClr val="00B0F0">
                    <a:alpha val="36471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コネクタ 137"/>
              <p:cNvCxnSpPr/>
              <p:nvPr/>
            </p:nvCxnSpPr>
            <p:spPr>
              <a:xfrm flipH="1" flipV="1">
                <a:off x="4870803" y="3685484"/>
                <a:ext cx="1808561" cy="667801"/>
              </a:xfrm>
              <a:prstGeom prst="line">
                <a:avLst/>
              </a:prstGeom>
              <a:ln w="76200">
                <a:solidFill>
                  <a:srgbClr val="00B0F0">
                    <a:alpha val="36471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コネクタ 138"/>
              <p:cNvCxnSpPr/>
              <p:nvPr/>
            </p:nvCxnSpPr>
            <p:spPr>
              <a:xfrm flipH="1">
                <a:off x="4762399" y="2696297"/>
                <a:ext cx="370320" cy="727477"/>
              </a:xfrm>
              <a:prstGeom prst="line">
                <a:avLst/>
              </a:prstGeom>
              <a:ln w="76200">
                <a:solidFill>
                  <a:srgbClr val="00B0F0">
                    <a:alpha val="36471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コネクタ 139"/>
              <p:cNvCxnSpPr/>
              <p:nvPr/>
            </p:nvCxnSpPr>
            <p:spPr>
              <a:xfrm>
                <a:off x="4210054" y="5948343"/>
                <a:ext cx="620239" cy="327678"/>
              </a:xfrm>
              <a:prstGeom prst="line">
                <a:avLst/>
              </a:prstGeom>
              <a:ln w="76200">
                <a:solidFill>
                  <a:srgbClr val="00B0F0">
                    <a:alpha val="36471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コネクタ 140"/>
              <p:cNvCxnSpPr/>
              <p:nvPr/>
            </p:nvCxnSpPr>
            <p:spPr>
              <a:xfrm flipH="1">
                <a:off x="5353713" y="4614995"/>
                <a:ext cx="1434055" cy="1661026"/>
              </a:xfrm>
              <a:prstGeom prst="line">
                <a:avLst/>
              </a:prstGeom>
              <a:ln w="76200">
                <a:solidFill>
                  <a:srgbClr val="00B0F0">
                    <a:alpha val="36471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コネクタ 141"/>
              <p:cNvCxnSpPr/>
              <p:nvPr/>
            </p:nvCxnSpPr>
            <p:spPr>
              <a:xfrm>
                <a:off x="5589834" y="5199448"/>
                <a:ext cx="1030288" cy="684184"/>
              </a:xfrm>
              <a:prstGeom prst="line">
                <a:avLst/>
              </a:prstGeom>
              <a:ln w="76200">
                <a:solidFill>
                  <a:srgbClr val="00B0F0">
                    <a:alpha val="36471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コネクタ 142"/>
              <p:cNvCxnSpPr/>
              <p:nvPr/>
            </p:nvCxnSpPr>
            <p:spPr>
              <a:xfrm flipH="1" flipV="1">
                <a:off x="7774427" y="3445633"/>
                <a:ext cx="428681" cy="2002982"/>
              </a:xfrm>
              <a:prstGeom prst="line">
                <a:avLst/>
              </a:prstGeom>
              <a:ln w="76200">
                <a:solidFill>
                  <a:srgbClr val="00B0F0">
                    <a:alpha val="36471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コネクタ 143"/>
              <p:cNvCxnSpPr/>
              <p:nvPr/>
            </p:nvCxnSpPr>
            <p:spPr>
              <a:xfrm flipH="1">
                <a:off x="5764543" y="1615960"/>
                <a:ext cx="1448417" cy="818627"/>
              </a:xfrm>
              <a:prstGeom prst="line">
                <a:avLst/>
              </a:prstGeom>
              <a:ln w="76200">
                <a:solidFill>
                  <a:srgbClr val="00B0F0">
                    <a:alpha val="36471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コネクタ 144"/>
              <p:cNvCxnSpPr/>
              <p:nvPr/>
            </p:nvCxnSpPr>
            <p:spPr>
              <a:xfrm flipH="1" flipV="1">
                <a:off x="5764543" y="2434587"/>
                <a:ext cx="1639770" cy="640932"/>
              </a:xfrm>
              <a:prstGeom prst="line">
                <a:avLst/>
              </a:prstGeom>
              <a:ln w="76200">
                <a:solidFill>
                  <a:srgbClr val="00B0F0">
                    <a:alpha val="36471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コネクタ 145"/>
              <p:cNvCxnSpPr/>
              <p:nvPr/>
            </p:nvCxnSpPr>
            <p:spPr>
              <a:xfrm flipH="1" flipV="1">
                <a:off x="7583074" y="1986074"/>
                <a:ext cx="191353" cy="719331"/>
              </a:xfrm>
              <a:prstGeom prst="line">
                <a:avLst/>
              </a:prstGeom>
              <a:ln w="76200">
                <a:solidFill>
                  <a:srgbClr val="00B0F0">
                    <a:alpha val="36471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コネクタ 146"/>
              <p:cNvCxnSpPr/>
              <p:nvPr/>
            </p:nvCxnSpPr>
            <p:spPr>
              <a:xfrm flipH="1" flipV="1">
                <a:off x="5698238" y="4937738"/>
                <a:ext cx="2243160" cy="619281"/>
              </a:xfrm>
              <a:prstGeom prst="line">
                <a:avLst/>
              </a:prstGeom>
              <a:ln w="76200">
                <a:solidFill>
                  <a:srgbClr val="00B0F0">
                    <a:alpha val="36471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コネクタ 147"/>
              <p:cNvCxnSpPr>
                <a:stCxn id="135" idx="6"/>
                <a:endCxn id="149" idx="2"/>
              </p:cNvCxnSpPr>
              <p:nvPr/>
            </p:nvCxnSpPr>
            <p:spPr>
              <a:xfrm flipV="1">
                <a:off x="1891372" y="1420485"/>
                <a:ext cx="2195446" cy="1027443"/>
              </a:xfrm>
              <a:prstGeom prst="line">
                <a:avLst/>
              </a:prstGeom>
              <a:ln w="76200">
                <a:solidFill>
                  <a:srgbClr val="00B0F0">
                    <a:alpha val="36471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コネクタ 148"/>
              <p:cNvCxnSpPr>
                <a:stCxn id="149" idx="6"/>
              </p:cNvCxnSpPr>
              <p:nvPr/>
            </p:nvCxnSpPr>
            <p:spPr>
              <a:xfrm>
                <a:off x="4827046" y="1420485"/>
                <a:ext cx="2385914" cy="195475"/>
              </a:xfrm>
              <a:prstGeom prst="line">
                <a:avLst/>
              </a:prstGeom>
              <a:ln w="76200">
                <a:solidFill>
                  <a:srgbClr val="00B0F0">
                    <a:alpha val="36471"/>
                  </a:srgb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0" name="円/楕円 149"/>
          <p:cNvSpPr/>
          <p:nvPr/>
        </p:nvSpPr>
        <p:spPr>
          <a:xfrm>
            <a:off x="-1992104" y="1337586"/>
            <a:ext cx="740228" cy="740228"/>
          </a:xfrm>
          <a:prstGeom prst="ellipse">
            <a:avLst/>
          </a:prstGeom>
          <a:solidFill>
            <a:srgbClr val="00B0F0">
              <a:alpha val="63529"/>
            </a:srgbClr>
          </a:solidFill>
        </p:spPr>
        <p:txBody>
          <a:bodyPr wrap="square" rtlCol="0" anchor="ctr">
            <a:spAutoFit/>
          </a:bodyPr>
          <a:lstStyle/>
          <a:p>
            <a:pPr algn="ctr" defTabSz="457200"/>
            <a:endParaRPr lang="ja-JP" altLang="en-US" sz="1200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</p:txBody>
      </p:sp>
      <p:sp>
        <p:nvSpPr>
          <p:cNvPr id="14" name="タイトル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産業構造の改革と“</a:t>
            </a:r>
            <a:r>
              <a:rPr kumimoji="1" lang="en-US" altLang="ja-JP" dirty="0" smtClean="0"/>
              <a:t>Openness”</a:t>
            </a:r>
            <a:endParaRPr kumimoji="1" lang="ja-JP" altLang="en-US" dirty="0"/>
          </a:p>
        </p:txBody>
      </p:sp>
      <p:sp>
        <p:nvSpPr>
          <p:cNvPr id="69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34573-5D58-47FF-ADA3-7401F3E06385}" type="slidenum">
              <a:rPr kumimoji="1" lang="ja-JP" altLang="en-US" smtClean="0"/>
              <a:t>1</a:t>
            </a:fld>
            <a:endParaRPr kumimoji="1" lang="ja-JP" altLang="en-US"/>
          </a:p>
        </p:txBody>
      </p:sp>
      <p:pic>
        <p:nvPicPr>
          <p:cNvPr id="68" name="図 6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87" y="4043570"/>
            <a:ext cx="7920272" cy="988598"/>
          </a:xfrm>
          <a:prstGeom prst="rect">
            <a:avLst/>
          </a:prstGeom>
        </p:spPr>
      </p:pic>
      <p:pic>
        <p:nvPicPr>
          <p:cNvPr id="70" name="図 6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594" y="2953485"/>
            <a:ext cx="3960135" cy="988598"/>
          </a:xfrm>
          <a:prstGeom prst="rect">
            <a:avLst/>
          </a:prstGeom>
        </p:spPr>
      </p:pic>
      <p:pic>
        <p:nvPicPr>
          <p:cNvPr id="71" name="図 7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718" y="2371539"/>
            <a:ext cx="5543615" cy="98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9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4"/>
          <p:cNvGraphicFramePr>
            <a:graphicFrameLocks noGrp="1"/>
          </p:cNvGraphicFramePr>
          <p:nvPr>
            <p:extLst/>
          </p:nvPr>
        </p:nvGraphicFramePr>
        <p:xfrm>
          <a:off x="395926" y="1127286"/>
          <a:ext cx="8352000" cy="266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08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0880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0880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664000">
                <a:tc>
                  <a:txBody>
                    <a:bodyPr/>
                    <a:lstStyle/>
                    <a:p>
                      <a:pPr algn="ctr">
                        <a:lnSpc>
                          <a:spcPct val="114000"/>
                        </a:lnSpc>
                      </a:pPr>
                      <a:endParaRPr kumimoji="1" lang="ja-JP" altLang="en-US" sz="1400" dirty="0" smtClean="0">
                        <a:solidFill>
                          <a:srgbClr val="29ADE4"/>
                        </a:solidFill>
                      </a:endParaRPr>
                    </a:p>
                  </a:txBody>
                  <a:tcPr marL="36000" marR="36000" marT="108000" marB="108000" anchor="b">
                    <a:lnL w="12700" cap="flat" cmpd="sng" algn="ctr">
                      <a:solidFill>
                        <a:srgbClr val="29AD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AD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AD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AD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 smtClean="0">
                        <a:solidFill>
                          <a:srgbClr val="29ADE4"/>
                        </a:solidFill>
                      </a:endParaRPr>
                    </a:p>
                  </a:txBody>
                  <a:tcPr marL="36000" marR="36000" marT="108000" marB="108000" anchor="b">
                    <a:lnL w="12700" cap="flat" cmpd="sng" algn="ctr">
                      <a:solidFill>
                        <a:srgbClr val="29AD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AD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AD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AD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ja-JP" altLang="en-US" sz="1400" dirty="0">
                        <a:solidFill>
                          <a:srgbClr val="29ADE4"/>
                        </a:solidFill>
                      </a:endParaRPr>
                    </a:p>
                  </a:txBody>
                  <a:tcPr marL="36000" marR="36000" marT="108000" marB="108000" anchor="b">
                    <a:lnL w="12700" cap="flat" cmpd="sng" algn="ctr">
                      <a:solidFill>
                        <a:srgbClr val="29AD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AD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AD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AD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14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ja-JP" sz="1400" dirty="0" smtClean="0">
                        <a:solidFill>
                          <a:srgbClr val="29ADE4"/>
                        </a:solidFill>
                      </a:endParaRPr>
                    </a:p>
                  </a:txBody>
                  <a:tcPr marL="36000" marR="36000" marT="108000" marB="108000" anchor="b">
                    <a:lnL w="12700" cap="flat" cmpd="sng" algn="ctr">
                      <a:solidFill>
                        <a:srgbClr val="29AD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9AD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9AD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9AD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1" name="正方形/長方形 40"/>
          <p:cNvSpPr/>
          <p:nvPr/>
        </p:nvSpPr>
        <p:spPr>
          <a:xfrm>
            <a:off x="314426" y="3870555"/>
            <a:ext cx="8502316" cy="1852015"/>
          </a:xfrm>
          <a:prstGeom prst="rect">
            <a:avLst/>
          </a:prstGeom>
          <a:solidFill>
            <a:srgbClr val="FFD1D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378594" y="3900329"/>
            <a:ext cx="2114348" cy="17924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20"/>
          <p:cNvSpPr/>
          <p:nvPr/>
        </p:nvSpPr>
        <p:spPr>
          <a:xfrm>
            <a:off x="4624816" y="4844171"/>
            <a:ext cx="2016000" cy="360000"/>
          </a:xfrm>
          <a:prstGeom prst="rect">
            <a:avLst/>
          </a:prstGeom>
          <a:solidFill>
            <a:srgbClr val="D9D9D9">
              <a:alpha val="69804"/>
            </a:srgbClr>
          </a:solidFill>
        </p:spPr>
        <p:txBody>
          <a:bodyPr wrap="none">
            <a:noAutofit/>
          </a:bodyPr>
          <a:lstStyle/>
          <a:p>
            <a:pPr algn="ctr"/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6701241" y="4844171"/>
            <a:ext cx="2016000" cy="360000"/>
          </a:xfrm>
          <a:prstGeom prst="rect">
            <a:avLst/>
          </a:prstGeom>
          <a:solidFill>
            <a:srgbClr val="D9D9D9">
              <a:alpha val="69804"/>
            </a:srgbClr>
          </a:solidFill>
        </p:spPr>
        <p:txBody>
          <a:bodyPr wrap="none">
            <a:noAutofit/>
          </a:bodyPr>
          <a:lstStyle/>
          <a:p>
            <a:pPr algn="ctr"/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2534228" y="5302533"/>
            <a:ext cx="2016000" cy="360000"/>
          </a:xfrm>
          <a:prstGeom prst="rect">
            <a:avLst/>
          </a:prstGeom>
          <a:solidFill>
            <a:srgbClr val="D9D9D9">
              <a:alpha val="69804"/>
            </a:srgbClr>
          </a:solidFill>
        </p:spPr>
        <p:txBody>
          <a:bodyPr wrap="none">
            <a:noAutofit/>
          </a:bodyPr>
          <a:lstStyle/>
          <a:p>
            <a:pPr algn="ctr"/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300" dirty="0">
                <a:latin typeface="+mn-ea"/>
              </a:rPr>
              <a:t>イノベーションの</a:t>
            </a:r>
            <a:r>
              <a:rPr lang="ja-JP" altLang="en-US" sz="2300" dirty="0" smtClean="0">
                <a:latin typeface="+mn-ea"/>
              </a:rPr>
              <a:t>モードと“</a:t>
            </a:r>
            <a:r>
              <a:rPr lang="en-US" altLang="ja-JP" sz="2300" dirty="0"/>
              <a:t>Openness</a:t>
            </a:r>
            <a:r>
              <a:rPr lang="ja-JP" altLang="en-US" sz="2300" dirty="0">
                <a:latin typeface="+mn-ea"/>
              </a:rPr>
              <a:t>”の</a:t>
            </a:r>
            <a:r>
              <a:rPr lang="ja-JP" altLang="en-US" sz="2300" dirty="0" smtClean="0">
                <a:latin typeface="+mn-ea"/>
              </a:rPr>
              <a:t>進展</a:t>
            </a:r>
            <a:endParaRPr kumimoji="1" lang="ja-JP" altLang="en-US" sz="2300" dirty="0">
              <a:latin typeface="+mn-ea"/>
              <a:ea typeface="+mn-ea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34573-5D58-47FF-ADA3-7401F3E06385}" type="slidenum">
              <a:rPr kumimoji="1" lang="ja-JP" altLang="en-US" smtClean="0"/>
              <a:t>2</a:t>
            </a:fld>
            <a:endParaRPr kumimoji="1" lang="ja-JP" altLang="en-US"/>
          </a:p>
        </p:txBody>
      </p:sp>
      <p:sp>
        <p:nvSpPr>
          <p:cNvPr id="20" name="正方形/長方形 19"/>
          <p:cNvSpPr/>
          <p:nvPr/>
        </p:nvSpPr>
        <p:spPr>
          <a:xfrm>
            <a:off x="426037" y="4425173"/>
            <a:ext cx="2016000" cy="360000"/>
          </a:xfrm>
          <a:prstGeom prst="rect">
            <a:avLst/>
          </a:prstGeom>
          <a:solidFill>
            <a:srgbClr val="D9D9D9">
              <a:alpha val="69804"/>
            </a:srgbClr>
          </a:solidFill>
        </p:spPr>
        <p:txBody>
          <a:bodyPr wrap="none">
            <a:noAutofit/>
          </a:bodyPr>
          <a:lstStyle/>
          <a:p>
            <a:pPr algn="ctr"/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779050" y="2796015"/>
            <a:ext cx="1309974" cy="618631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ja-JP" altLang="en-US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“</a:t>
            </a:r>
            <a:r>
              <a:rPr lang="en-US" altLang="ja-JP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How to do</a:t>
            </a:r>
            <a:r>
              <a:rPr lang="ja-JP" altLang="en-US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”</a:t>
            </a:r>
            <a:endParaRPr lang="en-US" altLang="ja-JP" sz="1500" dirty="0">
              <a:solidFill>
                <a:srgbClr val="29ADE4"/>
              </a:solidFill>
              <a:latin typeface="Arial Rounded MT Bold" panose="020F0704030504030204" pitchFamily="34" charset="0"/>
            </a:endParaRPr>
          </a:p>
          <a:p>
            <a:pPr algn="ctr">
              <a:lnSpc>
                <a:spcPct val="114000"/>
              </a:lnSpc>
            </a:pPr>
            <a:r>
              <a:rPr lang="ja-JP" altLang="en-US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をつくりだす</a:t>
            </a:r>
            <a:endParaRPr lang="en-US" altLang="ja-JP" sz="1500" dirty="0">
              <a:solidFill>
                <a:srgbClr val="29ADE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2534228" y="4425173"/>
            <a:ext cx="2016000" cy="360000"/>
          </a:xfrm>
          <a:prstGeom prst="rect">
            <a:avLst/>
          </a:prstGeom>
          <a:solidFill>
            <a:srgbClr val="D9D9D9">
              <a:alpha val="69804"/>
            </a:srgbClr>
          </a:solidFill>
        </p:spPr>
        <p:txBody>
          <a:bodyPr wrap="none">
            <a:noAutofit/>
          </a:bodyPr>
          <a:lstStyle/>
          <a:p>
            <a:pPr algn="ctr"/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638455" y="2664441"/>
            <a:ext cx="1807547" cy="881780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>
              <a:lnSpc>
                <a:spcPct val="114000"/>
              </a:lnSpc>
              <a:defRPr/>
            </a:pPr>
            <a:r>
              <a:rPr lang="ja-JP" altLang="en-US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“</a:t>
            </a:r>
            <a:r>
              <a:rPr lang="en-US" altLang="ja-JP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How</a:t>
            </a:r>
            <a:r>
              <a:rPr lang="ja-JP" altLang="en-US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” を束ねて</a:t>
            </a:r>
            <a:endParaRPr lang="en-US" altLang="ja-JP" sz="1500" dirty="0">
              <a:solidFill>
                <a:srgbClr val="29ADE4"/>
              </a:solidFill>
              <a:latin typeface="Arial Rounded MT Bold" panose="020F0704030504030204" pitchFamily="34" charset="0"/>
            </a:endParaRPr>
          </a:p>
          <a:p>
            <a:pPr algn="ctr">
              <a:lnSpc>
                <a:spcPct val="114000"/>
              </a:lnSpc>
              <a:defRPr/>
            </a:pPr>
            <a:r>
              <a:rPr lang="ja-JP" altLang="en-US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“</a:t>
            </a:r>
            <a:r>
              <a:rPr lang="en-US" altLang="ja-JP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Something new</a:t>
            </a:r>
            <a:r>
              <a:rPr lang="ja-JP" altLang="en-US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”</a:t>
            </a:r>
            <a:endParaRPr lang="en-US" altLang="ja-JP" sz="1500" dirty="0">
              <a:solidFill>
                <a:srgbClr val="29ADE4"/>
              </a:solidFill>
              <a:latin typeface="Arial Rounded MT Bold" panose="020F0704030504030204" pitchFamily="34" charset="0"/>
            </a:endParaRPr>
          </a:p>
          <a:p>
            <a:pPr algn="ctr">
              <a:lnSpc>
                <a:spcPct val="114000"/>
              </a:lnSpc>
              <a:defRPr/>
            </a:pPr>
            <a:r>
              <a:rPr lang="ja-JP" altLang="en-US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をつくりだす</a:t>
            </a:r>
          </a:p>
        </p:txBody>
      </p:sp>
      <p:sp>
        <p:nvSpPr>
          <p:cNvPr id="9" name="正方形/長方形 8"/>
          <p:cNvSpPr/>
          <p:nvPr/>
        </p:nvSpPr>
        <p:spPr>
          <a:xfrm>
            <a:off x="4679671" y="2660465"/>
            <a:ext cx="1906291" cy="881780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>
              <a:lnSpc>
                <a:spcPct val="114000"/>
              </a:lnSpc>
              <a:defRPr/>
            </a:pPr>
            <a:r>
              <a:rPr lang="ja-JP" altLang="en-US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“</a:t>
            </a:r>
            <a:r>
              <a:rPr lang="en-US" altLang="ja-JP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How</a:t>
            </a:r>
            <a:r>
              <a:rPr lang="ja-JP" altLang="en-US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”を</a:t>
            </a:r>
            <a:r>
              <a:rPr lang="ja-JP" altLang="en-US" sz="1500" dirty="0" smtClean="0">
                <a:solidFill>
                  <a:srgbClr val="29ADE4"/>
                </a:solidFill>
                <a:latin typeface="Arial Rounded MT Bold" panose="020F0704030504030204" pitchFamily="34" charset="0"/>
              </a:rPr>
              <a:t>束ねる</a:t>
            </a:r>
            <a:endParaRPr lang="en-US" altLang="ja-JP" sz="1500" dirty="0" smtClean="0">
              <a:solidFill>
                <a:srgbClr val="29ADE4"/>
              </a:solidFill>
              <a:latin typeface="Arial Rounded MT Bold" panose="020F0704030504030204" pitchFamily="34" charset="0"/>
            </a:endParaRPr>
          </a:p>
          <a:p>
            <a:pPr algn="ctr">
              <a:lnSpc>
                <a:spcPct val="114000"/>
              </a:lnSpc>
              <a:defRPr/>
            </a:pPr>
            <a:r>
              <a:rPr lang="ja-JP" altLang="en-US" sz="1500" dirty="0" smtClean="0">
                <a:solidFill>
                  <a:srgbClr val="29ADE4"/>
                </a:solidFill>
                <a:latin typeface="Arial Rounded MT Bold" panose="020F0704030504030204" pitchFamily="34" charset="0"/>
              </a:rPr>
              <a:t>に先立ち</a:t>
            </a:r>
            <a:endParaRPr lang="en-US" altLang="ja-JP" sz="1500" dirty="0">
              <a:solidFill>
                <a:srgbClr val="29ADE4"/>
              </a:solidFill>
              <a:latin typeface="Arial Rounded MT Bold" panose="020F0704030504030204" pitchFamily="34" charset="0"/>
            </a:endParaRPr>
          </a:p>
          <a:p>
            <a:pPr algn="ctr">
              <a:lnSpc>
                <a:spcPct val="114000"/>
              </a:lnSpc>
              <a:defRPr/>
            </a:pPr>
            <a:r>
              <a:rPr lang="ja-JP" altLang="en-US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“</a:t>
            </a:r>
            <a:r>
              <a:rPr lang="en-US" altLang="ja-JP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What to do</a:t>
            </a:r>
            <a:r>
              <a:rPr lang="ja-JP" altLang="en-US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” を問う</a:t>
            </a:r>
            <a:endParaRPr lang="en-US" altLang="ja-JP" sz="1500" dirty="0">
              <a:solidFill>
                <a:srgbClr val="29ADE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6763309" y="2528890"/>
            <a:ext cx="1891865" cy="1144929"/>
          </a:xfrm>
          <a:prstGeom prst="rect">
            <a:avLst/>
          </a:prstGeom>
        </p:spPr>
        <p:txBody>
          <a:bodyPr wrap="none" anchor="ctr" anchorCtr="0">
            <a:spAutoFit/>
          </a:bodyPr>
          <a:lstStyle/>
          <a:p>
            <a:pPr algn="ctr">
              <a:lnSpc>
                <a:spcPct val="114000"/>
              </a:lnSpc>
              <a:defRPr/>
            </a:pPr>
            <a:r>
              <a:rPr lang="ja-JP" altLang="en-US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“</a:t>
            </a:r>
            <a:r>
              <a:rPr lang="en-US" altLang="ja-JP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How</a:t>
            </a:r>
            <a:r>
              <a:rPr lang="ja-JP" altLang="en-US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”を</a:t>
            </a:r>
            <a:r>
              <a:rPr lang="ja-JP" altLang="en-US" sz="1500" dirty="0" smtClean="0">
                <a:solidFill>
                  <a:srgbClr val="29ADE4"/>
                </a:solidFill>
                <a:latin typeface="Arial Rounded MT Bold" panose="020F0704030504030204" pitchFamily="34" charset="0"/>
              </a:rPr>
              <a:t>束ねて</a:t>
            </a:r>
            <a:endParaRPr lang="en-US" altLang="ja-JP" sz="1500" dirty="0">
              <a:solidFill>
                <a:srgbClr val="29ADE4"/>
              </a:solidFill>
              <a:latin typeface="Arial Rounded MT Bold" panose="020F0704030504030204" pitchFamily="34" charset="0"/>
            </a:endParaRPr>
          </a:p>
          <a:p>
            <a:pPr algn="ctr">
              <a:lnSpc>
                <a:spcPct val="114000"/>
              </a:lnSpc>
              <a:defRPr/>
            </a:pPr>
            <a:r>
              <a:rPr lang="ja-JP" altLang="en-US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どの“</a:t>
            </a:r>
            <a:r>
              <a:rPr lang="en-US" altLang="ja-JP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What</a:t>
            </a:r>
            <a:r>
              <a:rPr lang="ja-JP" altLang="en-US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 </a:t>
            </a:r>
            <a:r>
              <a:rPr lang="en-US" altLang="ja-JP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to do</a:t>
            </a:r>
            <a:r>
              <a:rPr lang="ja-JP" altLang="en-US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”を</a:t>
            </a:r>
            <a:endParaRPr lang="en-US" altLang="ja-JP" sz="1500" dirty="0">
              <a:solidFill>
                <a:srgbClr val="29ADE4"/>
              </a:solidFill>
              <a:latin typeface="Arial Rounded MT Bold" panose="020F0704030504030204" pitchFamily="34" charset="0"/>
            </a:endParaRPr>
          </a:p>
          <a:p>
            <a:pPr algn="ctr">
              <a:lnSpc>
                <a:spcPct val="114000"/>
              </a:lnSpc>
              <a:defRPr/>
            </a:pPr>
            <a:r>
              <a:rPr lang="ja-JP" altLang="en-US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目指すかに</a:t>
            </a:r>
            <a:r>
              <a:rPr lang="ja-JP" altLang="en-US" sz="1500" dirty="0" smtClean="0">
                <a:solidFill>
                  <a:srgbClr val="29ADE4"/>
                </a:solidFill>
                <a:latin typeface="Arial Rounded MT Bold" panose="020F0704030504030204" pitchFamily="34" charset="0"/>
              </a:rPr>
              <a:t>ついて</a:t>
            </a:r>
            <a:endParaRPr lang="en-US" altLang="ja-JP" sz="1500" dirty="0">
              <a:solidFill>
                <a:srgbClr val="29ADE4"/>
              </a:solidFill>
              <a:latin typeface="Arial Rounded MT Bold" panose="020F0704030504030204" pitchFamily="34" charset="0"/>
            </a:endParaRPr>
          </a:p>
          <a:p>
            <a:pPr algn="ctr">
              <a:lnSpc>
                <a:spcPct val="114000"/>
              </a:lnSpc>
              <a:defRPr/>
            </a:pPr>
            <a:r>
              <a:rPr lang="ja-JP" altLang="en-US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“</a:t>
            </a:r>
            <a:r>
              <a:rPr lang="en-US" altLang="ja-JP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Why we do</a:t>
            </a:r>
            <a:r>
              <a:rPr lang="ja-JP" altLang="en-US" sz="1500" dirty="0">
                <a:solidFill>
                  <a:srgbClr val="29ADE4"/>
                </a:solidFill>
                <a:latin typeface="Arial Rounded MT Bold" panose="020F0704030504030204" pitchFamily="34" charset="0"/>
              </a:rPr>
              <a:t>”を問う</a:t>
            </a:r>
            <a:endParaRPr lang="en-US" altLang="ja-JP" sz="1500" dirty="0">
              <a:solidFill>
                <a:srgbClr val="29ADE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426037" y="5776619"/>
            <a:ext cx="2016000" cy="936000"/>
          </a:xfrm>
          <a:prstGeom prst="rect">
            <a:avLst/>
          </a:prstGeom>
          <a:solidFill>
            <a:srgbClr val="29ADE4"/>
          </a:solidFill>
        </p:spPr>
        <p:txBody>
          <a:bodyPr wrap="none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ja-JP" altLang="en-US" sz="1700" dirty="0">
                <a:solidFill>
                  <a:schemeClr val="bg1"/>
                </a:solidFill>
              </a:rPr>
              <a:t>インベンション</a:t>
            </a:r>
          </a:p>
        </p:txBody>
      </p:sp>
      <p:sp>
        <p:nvSpPr>
          <p:cNvPr id="25" name="正方形/長方形 24"/>
          <p:cNvSpPr/>
          <p:nvPr/>
        </p:nvSpPr>
        <p:spPr>
          <a:xfrm>
            <a:off x="6701241" y="5772643"/>
            <a:ext cx="2016000" cy="936000"/>
          </a:xfrm>
          <a:prstGeom prst="rect">
            <a:avLst/>
          </a:prstGeom>
          <a:solidFill>
            <a:srgbClr val="29ADE4"/>
          </a:solidFill>
        </p:spPr>
        <p:txBody>
          <a:bodyPr wrap="none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ja-JP" altLang="en-US" sz="1700" dirty="0">
                <a:solidFill>
                  <a:schemeClr val="bg1"/>
                </a:solidFill>
              </a:rPr>
              <a:t>イノベーション</a:t>
            </a:r>
          </a:p>
          <a:p>
            <a:pPr algn="ctr">
              <a:lnSpc>
                <a:spcPct val="110000"/>
              </a:lnSpc>
            </a:pPr>
            <a:r>
              <a:rPr lang="ja-JP" altLang="en-US" sz="1700" dirty="0">
                <a:solidFill>
                  <a:schemeClr val="bg1"/>
                </a:solidFill>
              </a:rPr>
              <a:t>ネットワーク</a:t>
            </a:r>
          </a:p>
          <a:p>
            <a:pPr algn="ctr">
              <a:lnSpc>
                <a:spcPct val="110000"/>
              </a:lnSpc>
            </a:pPr>
            <a:r>
              <a:rPr lang="ja-JP" altLang="en-US" sz="1700" dirty="0">
                <a:solidFill>
                  <a:schemeClr val="bg1"/>
                </a:solidFill>
              </a:rPr>
              <a:t>エコシステム</a:t>
            </a:r>
          </a:p>
        </p:txBody>
      </p:sp>
      <p:sp>
        <p:nvSpPr>
          <p:cNvPr id="35" name="正方形/長方形 34"/>
          <p:cNvSpPr/>
          <p:nvPr/>
        </p:nvSpPr>
        <p:spPr>
          <a:xfrm>
            <a:off x="4624816" y="4421197"/>
            <a:ext cx="2016000" cy="360000"/>
          </a:xfrm>
          <a:prstGeom prst="rect">
            <a:avLst/>
          </a:prstGeom>
          <a:solidFill>
            <a:srgbClr val="D9D9D9">
              <a:alpha val="69804"/>
            </a:srgbClr>
          </a:solidFill>
        </p:spPr>
        <p:txBody>
          <a:bodyPr wrap="none">
            <a:noAutofit/>
          </a:bodyPr>
          <a:lstStyle/>
          <a:p>
            <a:pPr algn="ctr"/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701241" y="4421197"/>
            <a:ext cx="2016000" cy="360000"/>
          </a:xfrm>
          <a:prstGeom prst="rect">
            <a:avLst/>
          </a:prstGeom>
          <a:solidFill>
            <a:srgbClr val="D9D9D9">
              <a:alpha val="69804"/>
            </a:srgbClr>
          </a:solidFill>
        </p:spPr>
        <p:txBody>
          <a:bodyPr wrap="none">
            <a:noAutofit/>
          </a:bodyPr>
          <a:lstStyle/>
          <a:p>
            <a:pPr algn="ctr"/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2534228" y="4848147"/>
            <a:ext cx="2016000" cy="360000"/>
          </a:xfrm>
          <a:prstGeom prst="rect">
            <a:avLst/>
          </a:prstGeom>
          <a:solidFill>
            <a:srgbClr val="D9D9D9">
              <a:alpha val="69804"/>
            </a:srgbClr>
          </a:solidFill>
        </p:spPr>
        <p:txBody>
          <a:bodyPr wrap="none">
            <a:noAutofit/>
          </a:bodyPr>
          <a:lstStyle/>
          <a:p>
            <a:pPr algn="ctr"/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426037" y="5302533"/>
            <a:ext cx="2016000" cy="360000"/>
          </a:xfrm>
          <a:prstGeom prst="rect">
            <a:avLst/>
          </a:prstGeom>
          <a:solidFill>
            <a:srgbClr val="D9D9D9">
              <a:alpha val="69804"/>
            </a:srgbClr>
          </a:solidFill>
        </p:spPr>
        <p:txBody>
          <a:bodyPr wrap="none">
            <a:noAutofit/>
          </a:bodyPr>
          <a:lstStyle/>
          <a:p>
            <a:pPr algn="ctr"/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426037" y="4848147"/>
            <a:ext cx="2016000" cy="360000"/>
          </a:xfrm>
          <a:prstGeom prst="rect">
            <a:avLst/>
          </a:prstGeom>
          <a:solidFill>
            <a:srgbClr val="D9D9D9">
              <a:alpha val="69804"/>
            </a:srgbClr>
          </a:solidFill>
        </p:spPr>
        <p:txBody>
          <a:bodyPr wrap="none">
            <a:noAutofit/>
          </a:bodyPr>
          <a:lstStyle/>
          <a:p>
            <a:pPr algn="ctr"/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6701241" y="3976200"/>
            <a:ext cx="2016000" cy="360000"/>
          </a:xfrm>
          <a:prstGeom prst="rect">
            <a:avLst/>
          </a:prstGeom>
          <a:solidFill>
            <a:srgbClr val="D9D9D9">
              <a:alpha val="69804"/>
            </a:srgbClr>
          </a:solidFill>
        </p:spPr>
        <p:txBody>
          <a:bodyPr wrap="none">
            <a:noAutofit/>
          </a:bodyPr>
          <a:lstStyle/>
          <a:p>
            <a:pPr algn="ctr"/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624816" y="5772643"/>
            <a:ext cx="2016000" cy="936000"/>
          </a:xfrm>
          <a:prstGeom prst="rect">
            <a:avLst/>
          </a:prstGeom>
          <a:solidFill>
            <a:srgbClr val="29ADE4"/>
          </a:solidFill>
        </p:spPr>
        <p:txBody>
          <a:bodyPr wrap="none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ja-JP" altLang="en-US" sz="1700" dirty="0">
                <a:solidFill>
                  <a:schemeClr val="bg1"/>
                </a:solidFill>
              </a:rPr>
              <a:t>オープン</a:t>
            </a:r>
            <a:endParaRPr lang="en-US" altLang="ja-JP" sz="1700" dirty="0">
              <a:solidFill>
                <a:schemeClr val="bg1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ja-JP" altLang="en-US" sz="1700" dirty="0">
                <a:solidFill>
                  <a:schemeClr val="bg1"/>
                </a:solidFill>
              </a:rPr>
              <a:t>イノベーション</a:t>
            </a:r>
          </a:p>
        </p:txBody>
      </p:sp>
      <p:sp>
        <p:nvSpPr>
          <p:cNvPr id="27" name="正方形/長方形 26"/>
          <p:cNvSpPr/>
          <p:nvPr/>
        </p:nvSpPr>
        <p:spPr>
          <a:xfrm>
            <a:off x="2534228" y="5776619"/>
            <a:ext cx="2016000" cy="936000"/>
          </a:xfrm>
          <a:prstGeom prst="rect">
            <a:avLst/>
          </a:prstGeom>
          <a:solidFill>
            <a:srgbClr val="29ADE4"/>
          </a:solidFill>
        </p:spPr>
        <p:txBody>
          <a:bodyPr wrap="none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ja-JP" altLang="en-US" sz="1700" dirty="0">
                <a:solidFill>
                  <a:schemeClr val="bg1"/>
                </a:solidFill>
              </a:rPr>
              <a:t>イノベーション</a:t>
            </a:r>
          </a:p>
        </p:txBody>
      </p:sp>
      <p:sp>
        <p:nvSpPr>
          <p:cNvPr id="28" name="正方形/長方形 27"/>
          <p:cNvSpPr/>
          <p:nvPr/>
        </p:nvSpPr>
        <p:spPr>
          <a:xfrm>
            <a:off x="426037" y="3980176"/>
            <a:ext cx="2016000" cy="360000"/>
          </a:xfrm>
          <a:prstGeom prst="rect">
            <a:avLst/>
          </a:prstGeom>
          <a:solidFill>
            <a:srgbClr val="D9D9D9">
              <a:alpha val="69804"/>
            </a:srgbClr>
          </a:solidFill>
        </p:spPr>
        <p:txBody>
          <a:bodyPr wrap="none">
            <a:noAutofit/>
          </a:bodyPr>
          <a:lstStyle/>
          <a:p>
            <a:pPr algn="ctr"/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2534228" y="3980176"/>
            <a:ext cx="2016000" cy="360000"/>
          </a:xfrm>
          <a:prstGeom prst="rect">
            <a:avLst/>
          </a:prstGeom>
          <a:solidFill>
            <a:srgbClr val="D9D9D9">
              <a:alpha val="69804"/>
            </a:srgbClr>
          </a:solidFill>
        </p:spPr>
        <p:txBody>
          <a:bodyPr wrap="none">
            <a:noAutofit/>
          </a:bodyPr>
          <a:lstStyle/>
          <a:p>
            <a:pPr algn="ctr"/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4624816" y="3976200"/>
            <a:ext cx="2016000" cy="360000"/>
          </a:xfrm>
          <a:prstGeom prst="rect">
            <a:avLst/>
          </a:prstGeom>
          <a:solidFill>
            <a:srgbClr val="D9D9D9">
              <a:alpha val="69804"/>
            </a:srgbClr>
          </a:solidFill>
        </p:spPr>
        <p:txBody>
          <a:bodyPr wrap="none">
            <a:noAutofit/>
          </a:bodyPr>
          <a:lstStyle/>
          <a:p>
            <a:pPr algn="ctr"/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624816" y="5298557"/>
            <a:ext cx="2016000" cy="360000"/>
          </a:xfrm>
          <a:prstGeom prst="rect">
            <a:avLst/>
          </a:prstGeom>
          <a:solidFill>
            <a:srgbClr val="D9D9D9">
              <a:alpha val="69804"/>
            </a:srgbClr>
          </a:solidFill>
        </p:spPr>
        <p:txBody>
          <a:bodyPr wrap="none">
            <a:noAutofit/>
          </a:bodyPr>
          <a:lstStyle/>
          <a:p>
            <a:pPr algn="ctr"/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701241" y="5298557"/>
            <a:ext cx="2016000" cy="360000"/>
          </a:xfrm>
          <a:prstGeom prst="rect">
            <a:avLst/>
          </a:prstGeom>
          <a:solidFill>
            <a:srgbClr val="D9D9D9">
              <a:alpha val="69804"/>
            </a:srgbClr>
          </a:solidFill>
        </p:spPr>
        <p:txBody>
          <a:bodyPr wrap="none">
            <a:noAutofit/>
          </a:bodyPr>
          <a:lstStyle/>
          <a:p>
            <a:pPr algn="ctr"/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7" name="正方形/長方形 16"/>
          <p:cNvSpPr/>
          <p:nvPr/>
        </p:nvSpPr>
        <p:spPr>
          <a:xfrm>
            <a:off x="2534228" y="4425173"/>
            <a:ext cx="2016000" cy="360000"/>
          </a:xfrm>
          <a:prstGeom prst="rect">
            <a:avLst/>
          </a:prstGeom>
          <a:solidFill>
            <a:srgbClr val="29ADE4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ja-JP" dirty="0" smtClean="0">
                <a:solidFill>
                  <a:schemeClr val="bg1"/>
                </a:solidFill>
              </a:rPr>
              <a:t>Innovation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701241" y="4421197"/>
            <a:ext cx="2016000" cy="360000"/>
          </a:xfrm>
          <a:prstGeom prst="rect">
            <a:avLst/>
          </a:prstGeom>
          <a:solidFill>
            <a:srgbClr val="29ADE4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Open Innovation 2.0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624816" y="4421197"/>
            <a:ext cx="2016000" cy="360000"/>
          </a:xfrm>
          <a:prstGeom prst="rect">
            <a:avLst/>
          </a:prstGeom>
          <a:solidFill>
            <a:srgbClr val="29ADE4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Open Innovation </a:t>
            </a:r>
            <a:r>
              <a:rPr lang="en-US" altLang="ja-JP" dirty="0" smtClean="0">
                <a:solidFill>
                  <a:schemeClr val="bg1"/>
                </a:solidFill>
              </a:rPr>
              <a:t>1.0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426037" y="4848147"/>
            <a:ext cx="2016000" cy="360000"/>
          </a:xfrm>
          <a:prstGeom prst="rect">
            <a:avLst/>
          </a:prstGeom>
          <a:solidFill>
            <a:srgbClr val="29ADE4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ja-JP" dirty="0" smtClean="0">
                <a:solidFill>
                  <a:schemeClr val="bg1"/>
                </a:solidFill>
              </a:rPr>
              <a:t>Research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2534228" y="4848147"/>
            <a:ext cx="2016000" cy="360000"/>
          </a:xfrm>
          <a:prstGeom prst="rect">
            <a:avLst/>
          </a:prstGeom>
          <a:solidFill>
            <a:srgbClr val="29ADE4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Open </a:t>
            </a:r>
            <a:r>
              <a:rPr lang="en-US" altLang="ja-JP" dirty="0" smtClean="0">
                <a:solidFill>
                  <a:schemeClr val="bg1"/>
                </a:solidFill>
              </a:rPr>
              <a:t>Research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正方形/長方形 17"/>
          <p:cNvSpPr/>
          <p:nvPr/>
        </p:nvSpPr>
        <p:spPr>
          <a:xfrm>
            <a:off x="431345" y="5302533"/>
            <a:ext cx="2005384" cy="360000"/>
          </a:xfrm>
          <a:prstGeom prst="rect">
            <a:avLst/>
          </a:prstGeom>
          <a:solidFill>
            <a:srgbClr val="29ADE4"/>
          </a:solidFill>
        </p:spPr>
        <p:txBody>
          <a:bodyPr wrap="square">
            <a:noAutofit/>
          </a:bodyPr>
          <a:lstStyle/>
          <a:p>
            <a:pPr algn="ctr"/>
            <a:r>
              <a:rPr lang="en-US" altLang="ja-JP" dirty="0" smtClean="0">
                <a:solidFill>
                  <a:schemeClr val="bg1"/>
                </a:solidFill>
              </a:rPr>
              <a:t>Education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6701241" y="3976200"/>
            <a:ext cx="2016000" cy="360000"/>
          </a:xfrm>
          <a:prstGeom prst="rect">
            <a:avLst/>
          </a:prstGeom>
          <a:solidFill>
            <a:srgbClr val="29ADE4"/>
          </a:solidFill>
        </p:spPr>
        <p:txBody>
          <a:bodyPr wrap="none">
            <a:noAutofit/>
          </a:bodyPr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Open </a:t>
            </a:r>
            <a:r>
              <a:rPr lang="en-US" altLang="ja-JP" dirty="0" smtClean="0">
                <a:solidFill>
                  <a:schemeClr val="bg1"/>
                </a:solidFill>
              </a:rPr>
              <a:t>Education</a:t>
            </a:r>
            <a:endParaRPr lang="ja-JP" altLang="en-US" dirty="0">
              <a:solidFill>
                <a:schemeClr val="bg1"/>
              </a:solidFill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764623" y="41980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0070C0"/>
                </a:solidFill>
                <a:effectLst>
                  <a:glow rad="190500">
                    <a:schemeClr val="bg1"/>
                  </a:glow>
                </a:effectLst>
              </a:rPr>
              <a:t>旧来の大学</a:t>
            </a:r>
            <a:endParaRPr kumimoji="1" lang="ja-JP" altLang="en-US" dirty="0">
              <a:solidFill>
                <a:srgbClr val="0070C0"/>
              </a:solidFill>
              <a:effectLst>
                <a:glow rad="190500">
                  <a:schemeClr val="bg1"/>
                </a:glow>
              </a:effectLst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816468" y="5066698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solidFill>
                  <a:srgbClr val="FF0000"/>
                </a:solidFill>
                <a:effectLst>
                  <a:glow rad="190500">
                    <a:schemeClr val="bg1"/>
                  </a:glow>
                </a:effectLst>
              </a:rPr>
              <a:t>これからの大学</a:t>
            </a:r>
            <a:endParaRPr kumimoji="1" lang="ja-JP" altLang="en-US" dirty="0">
              <a:solidFill>
                <a:srgbClr val="FF0000"/>
              </a:solidFill>
              <a:effectLst>
                <a:glow rad="190500">
                  <a:schemeClr val="bg1"/>
                </a:glow>
              </a:effectLst>
            </a:endParaRPr>
          </a:p>
        </p:txBody>
      </p:sp>
      <p:sp>
        <p:nvSpPr>
          <p:cNvPr id="86" name="台形 85"/>
          <p:cNvSpPr/>
          <p:nvPr/>
        </p:nvSpPr>
        <p:spPr>
          <a:xfrm rot="5400000">
            <a:off x="4776028" y="1548244"/>
            <a:ext cx="855237" cy="601226"/>
          </a:xfrm>
          <a:prstGeom prst="trapezoid">
            <a:avLst>
              <a:gd name="adj" fmla="val 50282"/>
            </a:avLst>
          </a:prstGeom>
          <a:solidFill>
            <a:srgbClr val="A1C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台形 86"/>
          <p:cNvSpPr/>
          <p:nvPr/>
        </p:nvSpPr>
        <p:spPr>
          <a:xfrm rot="5400000">
            <a:off x="5735043" y="1490071"/>
            <a:ext cx="247647" cy="709216"/>
          </a:xfrm>
          <a:prstGeom prst="trapezoid">
            <a:avLst>
              <a:gd name="adj" fmla="val 25990"/>
            </a:avLst>
          </a:prstGeom>
          <a:solidFill>
            <a:srgbClr val="A1C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8" name="直線コネクタ 87"/>
          <p:cNvCxnSpPr/>
          <p:nvPr/>
        </p:nvCxnSpPr>
        <p:spPr>
          <a:xfrm>
            <a:off x="4912123" y="1414059"/>
            <a:ext cx="714375" cy="409575"/>
          </a:xfrm>
          <a:prstGeom prst="line">
            <a:avLst/>
          </a:prstGeom>
          <a:ln w="57150">
            <a:solidFill>
              <a:srgbClr val="F2EFE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88"/>
          <p:cNvCxnSpPr/>
          <p:nvPr/>
        </p:nvCxnSpPr>
        <p:spPr>
          <a:xfrm flipV="1">
            <a:off x="4926410" y="1889140"/>
            <a:ext cx="700088" cy="419234"/>
          </a:xfrm>
          <a:prstGeom prst="line">
            <a:avLst/>
          </a:prstGeom>
          <a:ln w="57150">
            <a:solidFill>
              <a:srgbClr val="F2EFE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コネクタ 89"/>
          <p:cNvCxnSpPr/>
          <p:nvPr/>
        </p:nvCxnSpPr>
        <p:spPr>
          <a:xfrm flipV="1">
            <a:off x="5504258" y="1911807"/>
            <a:ext cx="709217" cy="55572"/>
          </a:xfrm>
          <a:prstGeom prst="line">
            <a:avLst/>
          </a:prstGeom>
          <a:ln w="57150">
            <a:solidFill>
              <a:srgbClr val="F2EFE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コネクタ 90"/>
          <p:cNvCxnSpPr/>
          <p:nvPr/>
        </p:nvCxnSpPr>
        <p:spPr>
          <a:xfrm>
            <a:off x="5492750" y="1712816"/>
            <a:ext cx="720725" cy="50827"/>
          </a:xfrm>
          <a:prstGeom prst="line">
            <a:avLst/>
          </a:prstGeom>
          <a:ln w="57150">
            <a:solidFill>
              <a:srgbClr val="F2EFE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台形 83"/>
          <p:cNvSpPr/>
          <p:nvPr/>
        </p:nvSpPr>
        <p:spPr>
          <a:xfrm rot="5400000">
            <a:off x="2765983" y="1502222"/>
            <a:ext cx="712168" cy="747444"/>
          </a:xfrm>
          <a:prstGeom prst="trapezoid">
            <a:avLst>
              <a:gd name="adj" fmla="val 35477"/>
            </a:avLst>
          </a:prstGeom>
          <a:solidFill>
            <a:srgbClr val="A1C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5" name="台形 84"/>
          <p:cNvSpPr/>
          <p:nvPr/>
        </p:nvSpPr>
        <p:spPr>
          <a:xfrm rot="5400000">
            <a:off x="3795037" y="1455062"/>
            <a:ext cx="217556" cy="834719"/>
          </a:xfrm>
          <a:prstGeom prst="trapezoid">
            <a:avLst>
              <a:gd name="adj" fmla="val 25990"/>
            </a:avLst>
          </a:prstGeom>
          <a:solidFill>
            <a:srgbClr val="A1C4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1" name="直線コネクタ 70"/>
          <p:cNvCxnSpPr/>
          <p:nvPr/>
        </p:nvCxnSpPr>
        <p:spPr>
          <a:xfrm>
            <a:off x="2741613" y="1425575"/>
            <a:ext cx="714375" cy="409575"/>
          </a:xfrm>
          <a:prstGeom prst="line">
            <a:avLst/>
          </a:prstGeom>
          <a:ln w="57150">
            <a:solidFill>
              <a:srgbClr val="F2EFE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コネクタ 71"/>
          <p:cNvCxnSpPr/>
          <p:nvPr/>
        </p:nvCxnSpPr>
        <p:spPr>
          <a:xfrm flipV="1">
            <a:off x="2755900" y="1900656"/>
            <a:ext cx="700088" cy="419234"/>
          </a:xfrm>
          <a:prstGeom prst="line">
            <a:avLst/>
          </a:prstGeom>
          <a:ln w="57150">
            <a:solidFill>
              <a:srgbClr val="F2EFE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74"/>
          <p:cNvCxnSpPr/>
          <p:nvPr/>
        </p:nvCxnSpPr>
        <p:spPr>
          <a:xfrm flipV="1">
            <a:off x="3495790" y="1917329"/>
            <a:ext cx="825385" cy="79269"/>
          </a:xfrm>
          <a:prstGeom prst="line">
            <a:avLst/>
          </a:prstGeom>
          <a:ln w="57150">
            <a:solidFill>
              <a:srgbClr val="F2EFE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/>
          <p:nvPr/>
        </p:nvCxnSpPr>
        <p:spPr>
          <a:xfrm>
            <a:off x="3495790" y="1745721"/>
            <a:ext cx="828560" cy="68792"/>
          </a:xfrm>
          <a:prstGeom prst="line">
            <a:avLst/>
          </a:prstGeom>
          <a:ln w="57150">
            <a:solidFill>
              <a:srgbClr val="F2EFEA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円/楕円 93"/>
          <p:cNvSpPr>
            <a:spLocks noChangeAspect="1"/>
          </p:cNvSpPr>
          <p:nvPr/>
        </p:nvSpPr>
        <p:spPr>
          <a:xfrm>
            <a:off x="5783344" y="1780879"/>
            <a:ext cx="108000" cy="108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コネクタ 44"/>
          <p:cNvCxnSpPr/>
          <p:nvPr/>
        </p:nvCxnSpPr>
        <p:spPr>
          <a:xfrm>
            <a:off x="2801938" y="1666875"/>
            <a:ext cx="322767" cy="34757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 flipV="1">
            <a:off x="2755900" y="1884766"/>
            <a:ext cx="344583" cy="32934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/>
        </p:nvCxnSpPr>
        <p:spPr>
          <a:xfrm flipV="1">
            <a:off x="3333750" y="1862138"/>
            <a:ext cx="363538" cy="12700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 flipV="1">
            <a:off x="2797786" y="2077082"/>
            <a:ext cx="260307" cy="71980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/>
        </p:nvCxnSpPr>
        <p:spPr>
          <a:xfrm>
            <a:off x="3948113" y="1866900"/>
            <a:ext cx="296862" cy="6350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/>
        </p:nvCxnSpPr>
        <p:spPr>
          <a:xfrm>
            <a:off x="5028076" y="1701632"/>
            <a:ext cx="300980" cy="17378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コネクタ 94"/>
          <p:cNvCxnSpPr/>
          <p:nvPr/>
        </p:nvCxnSpPr>
        <p:spPr>
          <a:xfrm flipV="1">
            <a:off x="4922400" y="1852121"/>
            <a:ext cx="285151" cy="20300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コネクタ 95"/>
          <p:cNvCxnSpPr/>
          <p:nvPr/>
        </p:nvCxnSpPr>
        <p:spPr>
          <a:xfrm flipV="1">
            <a:off x="5400716" y="1804177"/>
            <a:ext cx="315360" cy="19457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コネクタ 96"/>
          <p:cNvCxnSpPr/>
          <p:nvPr/>
        </p:nvCxnSpPr>
        <p:spPr>
          <a:xfrm flipV="1">
            <a:off x="5293410" y="2026537"/>
            <a:ext cx="447531" cy="221059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コネクタ 97"/>
          <p:cNvCxnSpPr/>
          <p:nvPr/>
        </p:nvCxnSpPr>
        <p:spPr>
          <a:xfrm>
            <a:off x="6224983" y="1812250"/>
            <a:ext cx="317610" cy="821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コネクタ 118"/>
          <p:cNvCxnSpPr/>
          <p:nvPr/>
        </p:nvCxnSpPr>
        <p:spPr>
          <a:xfrm flipV="1">
            <a:off x="5987258" y="1569655"/>
            <a:ext cx="229909" cy="117714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コネクタ 120"/>
          <p:cNvCxnSpPr/>
          <p:nvPr/>
        </p:nvCxnSpPr>
        <p:spPr>
          <a:xfrm flipV="1">
            <a:off x="5813019" y="1971496"/>
            <a:ext cx="157831" cy="242280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/>
          <p:nvPr/>
        </p:nvCxnSpPr>
        <p:spPr>
          <a:xfrm flipV="1">
            <a:off x="5566904" y="1558669"/>
            <a:ext cx="203215" cy="218827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コネクタ 140"/>
          <p:cNvCxnSpPr/>
          <p:nvPr/>
        </p:nvCxnSpPr>
        <p:spPr>
          <a:xfrm flipV="1">
            <a:off x="6970159" y="1479523"/>
            <a:ext cx="350928" cy="27623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コネクタ 141"/>
          <p:cNvCxnSpPr/>
          <p:nvPr/>
        </p:nvCxnSpPr>
        <p:spPr>
          <a:xfrm flipV="1">
            <a:off x="6907421" y="2056419"/>
            <a:ext cx="372459" cy="75997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コネクタ 142"/>
          <p:cNvCxnSpPr/>
          <p:nvPr/>
        </p:nvCxnSpPr>
        <p:spPr>
          <a:xfrm flipH="1" flipV="1">
            <a:off x="6987507" y="1650237"/>
            <a:ext cx="302498" cy="110738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コネクタ 143"/>
          <p:cNvCxnSpPr/>
          <p:nvPr/>
        </p:nvCxnSpPr>
        <p:spPr>
          <a:xfrm flipV="1">
            <a:off x="7184967" y="2281749"/>
            <a:ext cx="258561" cy="1488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コネクタ 144"/>
          <p:cNvCxnSpPr/>
          <p:nvPr/>
        </p:nvCxnSpPr>
        <p:spPr>
          <a:xfrm flipH="1" flipV="1">
            <a:off x="8261405" y="1853698"/>
            <a:ext cx="323359" cy="12384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コネクタ 145"/>
          <p:cNvCxnSpPr/>
          <p:nvPr/>
        </p:nvCxnSpPr>
        <p:spPr>
          <a:xfrm>
            <a:off x="8178582" y="2025023"/>
            <a:ext cx="367228" cy="131114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コネクタ 146"/>
          <p:cNvCxnSpPr/>
          <p:nvPr/>
        </p:nvCxnSpPr>
        <p:spPr>
          <a:xfrm flipH="1">
            <a:off x="7579362" y="2110273"/>
            <a:ext cx="273491" cy="6964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コネクタ 147"/>
          <p:cNvCxnSpPr/>
          <p:nvPr/>
        </p:nvCxnSpPr>
        <p:spPr>
          <a:xfrm flipH="1">
            <a:off x="7099355" y="1872268"/>
            <a:ext cx="262427" cy="7550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コネクタ 159"/>
          <p:cNvCxnSpPr/>
          <p:nvPr/>
        </p:nvCxnSpPr>
        <p:spPr>
          <a:xfrm flipH="1">
            <a:off x="8230895" y="1632577"/>
            <a:ext cx="208664" cy="121620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線コネクタ 161"/>
          <p:cNvCxnSpPr/>
          <p:nvPr/>
        </p:nvCxnSpPr>
        <p:spPr>
          <a:xfrm>
            <a:off x="8251209" y="1442649"/>
            <a:ext cx="261280" cy="8861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コネクタ 163"/>
          <p:cNvCxnSpPr/>
          <p:nvPr/>
        </p:nvCxnSpPr>
        <p:spPr>
          <a:xfrm flipH="1">
            <a:off x="7610792" y="1862138"/>
            <a:ext cx="331304" cy="5203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コネクタ 164"/>
          <p:cNvCxnSpPr/>
          <p:nvPr/>
        </p:nvCxnSpPr>
        <p:spPr>
          <a:xfrm flipV="1">
            <a:off x="7679038" y="1533016"/>
            <a:ext cx="343033" cy="185994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コネクタ 169"/>
          <p:cNvCxnSpPr/>
          <p:nvPr/>
        </p:nvCxnSpPr>
        <p:spPr>
          <a:xfrm flipV="1">
            <a:off x="7565685" y="1437980"/>
            <a:ext cx="398952" cy="9099"/>
          </a:xfrm>
          <a:prstGeom prst="line">
            <a:avLst/>
          </a:prstGeom>
          <a:ln w="76200">
            <a:solidFill>
              <a:srgbClr val="009CA1"/>
            </a:solidFill>
            <a:headEnd type="none" w="med" len="med"/>
            <a:tailEnd type="triangl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円/楕円 107"/>
          <p:cNvSpPr>
            <a:spLocks noChangeAspect="1"/>
          </p:cNvSpPr>
          <p:nvPr/>
        </p:nvSpPr>
        <p:spPr>
          <a:xfrm>
            <a:off x="6241993" y="1754197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>
            <a:spLocks noChangeAspect="1"/>
          </p:cNvSpPr>
          <p:nvPr/>
        </p:nvSpPr>
        <p:spPr>
          <a:xfrm>
            <a:off x="1371032" y="1812250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>
            <a:spLocks noChangeAspect="1"/>
          </p:cNvSpPr>
          <p:nvPr/>
        </p:nvSpPr>
        <p:spPr>
          <a:xfrm>
            <a:off x="3140285" y="1820735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>
            <a:spLocks noChangeAspect="1"/>
          </p:cNvSpPr>
          <p:nvPr/>
        </p:nvSpPr>
        <p:spPr>
          <a:xfrm>
            <a:off x="3784552" y="1809329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>
            <a:spLocks noChangeAspect="1"/>
          </p:cNvSpPr>
          <p:nvPr/>
        </p:nvSpPr>
        <p:spPr>
          <a:xfrm>
            <a:off x="5239410" y="1773925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" name="円/楕円 102"/>
          <p:cNvSpPr>
            <a:spLocks noChangeAspect="1"/>
          </p:cNvSpPr>
          <p:nvPr/>
        </p:nvSpPr>
        <p:spPr>
          <a:xfrm>
            <a:off x="5759019" y="1427897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円/楕円 103"/>
          <p:cNvSpPr>
            <a:spLocks noChangeAspect="1"/>
          </p:cNvSpPr>
          <p:nvPr/>
        </p:nvSpPr>
        <p:spPr>
          <a:xfrm>
            <a:off x="6253512" y="1474585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円/楕円 104"/>
          <p:cNvSpPr>
            <a:spLocks noChangeAspect="1"/>
          </p:cNvSpPr>
          <p:nvPr/>
        </p:nvSpPr>
        <p:spPr>
          <a:xfrm>
            <a:off x="5099551" y="2247184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円/楕円 105"/>
          <p:cNvSpPr>
            <a:spLocks noChangeAspect="1"/>
          </p:cNvSpPr>
          <p:nvPr/>
        </p:nvSpPr>
        <p:spPr>
          <a:xfrm>
            <a:off x="5654468" y="2203698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9" name="円/楕円 108"/>
          <p:cNvSpPr>
            <a:spLocks noChangeAspect="1"/>
          </p:cNvSpPr>
          <p:nvPr/>
        </p:nvSpPr>
        <p:spPr>
          <a:xfrm>
            <a:off x="4982458" y="1500166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円/楕円 109"/>
          <p:cNvSpPr>
            <a:spLocks noChangeAspect="1"/>
          </p:cNvSpPr>
          <p:nvPr/>
        </p:nvSpPr>
        <p:spPr>
          <a:xfrm>
            <a:off x="4729703" y="1427897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円/楕円 110"/>
          <p:cNvSpPr>
            <a:spLocks noChangeAspect="1"/>
          </p:cNvSpPr>
          <p:nvPr/>
        </p:nvSpPr>
        <p:spPr>
          <a:xfrm>
            <a:off x="4860296" y="1647632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円/楕円 111"/>
          <p:cNvSpPr>
            <a:spLocks noChangeAspect="1"/>
          </p:cNvSpPr>
          <p:nvPr/>
        </p:nvSpPr>
        <p:spPr>
          <a:xfrm>
            <a:off x="4732389" y="1846656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円/楕円 112"/>
          <p:cNvSpPr>
            <a:spLocks noChangeAspect="1"/>
          </p:cNvSpPr>
          <p:nvPr/>
        </p:nvSpPr>
        <p:spPr>
          <a:xfrm>
            <a:off x="4735253" y="2068602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5" name="円/楕円 124"/>
          <p:cNvSpPr>
            <a:spLocks noChangeAspect="1"/>
          </p:cNvSpPr>
          <p:nvPr/>
        </p:nvSpPr>
        <p:spPr>
          <a:xfrm>
            <a:off x="5037073" y="1960882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円/楕円 125"/>
          <p:cNvSpPr>
            <a:spLocks noChangeAspect="1"/>
          </p:cNvSpPr>
          <p:nvPr/>
        </p:nvSpPr>
        <p:spPr>
          <a:xfrm>
            <a:off x="6941997" y="2304692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円/楕円 126"/>
          <p:cNvSpPr>
            <a:spLocks noChangeAspect="1"/>
          </p:cNvSpPr>
          <p:nvPr/>
        </p:nvSpPr>
        <p:spPr>
          <a:xfrm>
            <a:off x="6802863" y="1486982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円/楕円 127"/>
          <p:cNvSpPr>
            <a:spLocks noChangeAspect="1"/>
          </p:cNvSpPr>
          <p:nvPr/>
        </p:nvSpPr>
        <p:spPr>
          <a:xfrm>
            <a:off x="6795228" y="1661196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9" name="円/楕円 128"/>
          <p:cNvSpPr>
            <a:spLocks noChangeAspect="1"/>
          </p:cNvSpPr>
          <p:nvPr/>
        </p:nvSpPr>
        <p:spPr>
          <a:xfrm>
            <a:off x="6889907" y="1836155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円/楕円 129"/>
          <p:cNvSpPr>
            <a:spLocks noChangeAspect="1"/>
          </p:cNvSpPr>
          <p:nvPr/>
        </p:nvSpPr>
        <p:spPr>
          <a:xfrm>
            <a:off x="6742130" y="2099561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円/楕円 130"/>
          <p:cNvSpPr>
            <a:spLocks noChangeAspect="1"/>
          </p:cNvSpPr>
          <p:nvPr/>
        </p:nvSpPr>
        <p:spPr>
          <a:xfrm>
            <a:off x="7551365" y="2234704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円/楕円 131"/>
          <p:cNvSpPr>
            <a:spLocks noChangeAspect="1"/>
          </p:cNvSpPr>
          <p:nvPr/>
        </p:nvSpPr>
        <p:spPr>
          <a:xfrm>
            <a:off x="7381660" y="1411330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3" name="円/楕円 132"/>
          <p:cNvSpPr>
            <a:spLocks noChangeAspect="1"/>
          </p:cNvSpPr>
          <p:nvPr/>
        </p:nvSpPr>
        <p:spPr>
          <a:xfrm>
            <a:off x="7413549" y="1677860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円/楕円 133"/>
          <p:cNvSpPr>
            <a:spLocks noChangeAspect="1"/>
          </p:cNvSpPr>
          <p:nvPr/>
        </p:nvSpPr>
        <p:spPr>
          <a:xfrm>
            <a:off x="7423577" y="1830685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円/楕円 134"/>
          <p:cNvSpPr>
            <a:spLocks noChangeAspect="1"/>
          </p:cNvSpPr>
          <p:nvPr/>
        </p:nvSpPr>
        <p:spPr>
          <a:xfrm>
            <a:off x="7356079" y="2002619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円/楕円 135"/>
          <p:cNvSpPr>
            <a:spLocks noChangeAspect="1"/>
          </p:cNvSpPr>
          <p:nvPr/>
        </p:nvSpPr>
        <p:spPr>
          <a:xfrm>
            <a:off x="8554483" y="1387074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円/楕円 136"/>
          <p:cNvSpPr>
            <a:spLocks noChangeAspect="1"/>
          </p:cNvSpPr>
          <p:nvPr/>
        </p:nvSpPr>
        <p:spPr>
          <a:xfrm>
            <a:off x="8048600" y="1383483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円/楕円 137"/>
          <p:cNvSpPr>
            <a:spLocks noChangeAspect="1"/>
          </p:cNvSpPr>
          <p:nvPr/>
        </p:nvSpPr>
        <p:spPr>
          <a:xfrm>
            <a:off x="8083044" y="1811214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円/楕円 138"/>
          <p:cNvSpPr>
            <a:spLocks noChangeAspect="1"/>
          </p:cNvSpPr>
          <p:nvPr/>
        </p:nvSpPr>
        <p:spPr>
          <a:xfrm>
            <a:off x="7963095" y="1946657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0" name="円/楕円 139"/>
          <p:cNvSpPr>
            <a:spLocks noChangeAspect="1"/>
          </p:cNvSpPr>
          <p:nvPr/>
        </p:nvSpPr>
        <p:spPr>
          <a:xfrm>
            <a:off x="8556246" y="2081104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円/楕円 148"/>
          <p:cNvSpPr>
            <a:spLocks noChangeAspect="1"/>
          </p:cNvSpPr>
          <p:nvPr/>
        </p:nvSpPr>
        <p:spPr>
          <a:xfrm>
            <a:off x="8469453" y="1553209"/>
            <a:ext cx="126000" cy="126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4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733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tIns="90000">
            <a:noAutofit/>
          </a:bodyPr>
          <a:lstStyle/>
          <a:p>
            <a:r>
              <a:rPr lang="ja-JP" altLang="en-US" dirty="0" smtClean="0"/>
              <a:t>システムの変革におけるモード ～ Ｓカーブ ～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B34573-5D58-47FF-ADA3-7401F3E06385}" type="slidenum">
              <a:rPr lang="ja-JP" altLang="en-US" smtClean="0">
                <a:solidFill>
                  <a:prstClr val="black"/>
                </a:solidFill>
              </a:rPr>
              <a:pPr/>
              <a:t>3</a:t>
            </a:fld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5" name="円/楕円 4"/>
          <p:cNvSpPr/>
          <p:nvPr/>
        </p:nvSpPr>
        <p:spPr>
          <a:xfrm>
            <a:off x="5396481" y="3728735"/>
            <a:ext cx="562667" cy="555075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64426">
                <a:srgbClr val="FFFFD5"/>
              </a:gs>
              <a:gs pos="23000">
                <a:srgbClr val="FFFF00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ja-JP" altLang="en-US" sz="1400" b="1" i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円/楕円 5"/>
          <p:cNvSpPr/>
          <p:nvPr/>
        </p:nvSpPr>
        <p:spPr>
          <a:xfrm>
            <a:off x="6049923" y="2640224"/>
            <a:ext cx="562667" cy="555075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64426">
                <a:srgbClr val="FFFFD5"/>
              </a:gs>
              <a:gs pos="23000">
                <a:srgbClr val="FFFF00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ja-JP" altLang="en-US" sz="1400" b="1" i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7" name="円/楕円 6"/>
          <p:cNvSpPr/>
          <p:nvPr/>
        </p:nvSpPr>
        <p:spPr>
          <a:xfrm>
            <a:off x="4430433" y="4621841"/>
            <a:ext cx="562667" cy="555075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64426">
                <a:srgbClr val="FFFFD5"/>
              </a:gs>
              <a:gs pos="23000">
                <a:srgbClr val="FFFF00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ja-JP" altLang="en-US" sz="1400" b="1" i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3490224" y="5049682"/>
            <a:ext cx="562667" cy="555075"/>
          </a:xfrm>
          <a:prstGeom prst="ellipse">
            <a:avLst/>
          </a:prstGeom>
          <a:gradFill flip="none" rotWithShape="1">
            <a:gsLst>
              <a:gs pos="0">
                <a:srgbClr val="FFFF00"/>
              </a:gs>
              <a:gs pos="64426">
                <a:srgbClr val="FFFFD5"/>
              </a:gs>
              <a:gs pos="23000">
                <a:srgbClr val="FFFF00"/>
              </a:gs>
              <a:gs pos="10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ja-JP" altLang="en-US" sz="1400" b="1" i="0">
              <a:solidFill>
                <a:prstClr val="white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28" name="直線コネクタ 27"/>
          <p:cNvCxnSpPr/>
          <p:nvPr/>
        </p:nvCxnSpPr>
        <p:spPr>
          <a:xfrm>
            <a:off x="5100522" y="2180053"/>
            <a:ext cx="0" cy="302400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タイトル 2"/>
          <p:cNvSpPr txBox="1">
            <a:spLocks/>
          </p:cNvSpPr>
          <p:nvPr/>
        </p:nvSpPr>
        <p:spPr>
          <a:xfrm>
            <a:off x="2299583" y="6278852"/>
            <a:ext cx="4544834" cy="3693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ja-JP" altLang="en-US" sz="2000" b="1" i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システムの環境変化と内部構造の変革</a:t>
            </a:r>
            <a:endParaRPr lang="ja-JP" altLang="en-US" sz="2000" b="1" i="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cxnSp>
        <p:nvCxnSpPr>
          <p:cNvPr id="10" name="直線矢印コネクタ 9"/>
          <p:cNvCxnSpPr/>
          <p:nvPr/>
        </p:nvCxnSpPr>
        <p:spPr>
          <a:xfrm>
            <a:off x="1849358" y="5701211"/>
            <a:ext cx="54310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V="1">
            <a:off x="1849358" y="1916011"/>
            <a:ext cx="0" cy="37852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276784" y="5894482"/>
            <a:ext cx="688257" cy="318924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ja-JP" altLang="en-US" sz="1600" b="1" i="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時間軸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739270" y="2070503"/>
            <a:ext cx="1149921" cy="288147"/>
          </a:xfrm>
          <a:prstGeom prst="rect">
            <a:avLst/>
          </a:prstGeom>
          <a:noFill/>
          <a:ln>
            <a:noFill/>
          </a:ln>
        </p:spPr>
        <p:txBody>
          <a:bodyPr vert="horz" wrap="none" lIns="36000" tIns="36000" rIns="36000" bIns="36000" rtlCol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ja-JP" altLang="en-US" sz="1400" b="1" i="0" dirty="0" smtClean="0">
                <a:solidFill>
                  <a:srgbClr val="0070C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環境の複雑化</a:t>
            </a:r>
            <a:endParaRPr lang="ja-JP" altLang="en-US" sz="1400" b="1" i="0" dirty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4" name="フリーフォーム 13"/>
          <p:cNvSpPr/>
          <p:nvPr/>
        </p:nvSpPr>
        <p:spPr>
          <a:xfrm>
            <a:off x="2338457" y="2389568"/>
            <a:ext cx="4250284" cy="3125953"/>
          </a:xfrm>
          <a:custGeom>
            <a:avLst/>
            <a:gdLst>
              <a:gd name="connsiteX0" fmla="*/ 0 w 3083441"/>
              <a:gd name="connsiteY0" fmla="*/ 1998921 h 2013647"/>
              <a:gd name="connsiteX1" fmla="*/ 1701209 w 3083441"/>
              <a:gd name="connsiteY1" fmla="*/ 1818167 h 2013647"/>
              <a:gd name="connsiteX2" fmla="*/ 2838893 w 3083441"/>
              <a:gd name="connsiteY2" fmla="*/ 627321 h 2013647"/>
              <a:gd name="connsiteX3" fmla="*/ 3083441 w 3083441"/>
              <a:gd name="connsiteY3" fmla="*/ 0 h 2013647"/>
              <a:gd name="connsiteX0" fmla="*/ 0 w 3083441"/>
              <a:gd name="connsiteY0" fmla="*/ 1998921 h 1999971"/>
              <a:gd name="connsiteX1" fmla="*/ 2063215 w 3083441"/>
              <a:gd name="connsiteY1" fmla="*/ 1404045 h 1999971"/>
              <a:gd name="connsiteX2" fmla="*/ 2838893 w 3083441"/>
              <a:gd name="connsiteY2" fmla="*/ 627321 h 1999971"/>
              <a:gd name="connsiteX3" fmla="*/ 3083441 w 3083441"/>
              <a:gd name="connsiteY3" fmla="*/ 0 h 1999971"/>
              <a:gd name="connsiteX0" fmla="*/ 0 w 3083441"/>
              <a:gd name="connsiteY0" fmla="*/ 1998921 h 2000323"/>
              <a:gd name="connsiteX1" fmla="*/ 2063215 w 3083441"/>
              <a:gd name="connsiteY1" fmla="*/ 1404045 h 2000323"/>
              <a:gd name="connsiteX2" fmla="*/ 3083441 w 3083441"/>
              <a:gd name="connsiteY2" fmla="*/ 0 h 2000323"/>
              <a:gd name="connsiteX0" fmla="*/ 0 w 3083441"/>
              <a:gd name="connsiteY0" fmla="*/ 1998921 h 2000323"/>
              <a:gd name="connsiteX1" fmla="*/ 2063215 w 3083441"/>
              <a:gd name="connsiteY1" fmla="*/ 1404045 h 2000323"/>
              <a:gd name="connsiteX2" fmla="*/ 3083441 w 3083441"/>
              <a:gd name="connsiteY2" fmla="*/ 0 h 2000323"/>
              <a:gd name="connsiteX0" fmla="*/ 0 w 3083441"/>
              <a:gd name="connsiteY0" fmla="*/ 1998921 h 2006445"/>
              <a:gd name="connsiteX1" fmla="*/ 1675352 w 3083441"/>
              <a:gd name="connsiteY1" fmla="*/ 1674817 h 2006445"/>
              <a:gd name="connsiteX2" fmla="*/ 3083441 w 3083441"/>
              <a:gd name="connsiteY2" fmla="*/ 0 h 2006445"/>
              <a:gd name="connsiteX0" fmla="*/ 0 w 3255825"/>
              <a:gd name="connsiteY0" fmla="*/ 2150234 h 2152817"/>
              <a:gd name="connsiteX1" fmla="*/ 1847736 w 3255825"/>
              <a:gd name="connsiteY1" fmla="*/ 1674817 h 2152817"/>
              <a:gd name="connsiteX2" fmla="*/ 3255825 w 3255825"/>
              <a:gd name="connsiteY2" fmla="*/ 0 h 2152817"/>
              <a:gd name="connsiteX0" fmla="*/ 0 w 3255825"/>
              <a:gd name="connsiteY0" fmla="*/ 2150234 h 2150234"/>
              <a:gd name="connsiteX1" fmla="*/ 1847736 w 3255825"/>
              <a:gd name="connsiteY1" fmla="*/ 1674817 h 2150234"/>
              <a:gd name="connsiteX2" fmla="*/ 3255825 w 3255825"/>
              <a:gd name="connsiteY2" fmla="*/ 0 h 2150234"/>
              <a:gd name="connsiteX0" fmla="*/ 0 w 3445447"/>
              <a:gd name="connsiteY0" fmla="*/ 2341367 h 2341367"/>
              <a:gd name="connsiteX1" fmla="*/ 1847736 w 3445447"/>
              <a:gd name="connsiteY1" fmla="*/ 1865950 h 2341367"/>
              <a:gd name="connsiteX2" fmla="*/ 3445447 w 3445447"/>
              <a:gd name="connsiteY2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45447" h="2341367">
                <a:moveTo>
                  <a:pt x="0" y="2341367"/>
                </a:moveTo>
                <a:cubicBezTo>
                  <a:pt x="2260355" y="2166166"/>
                  <a:pt x="2607256" y="1497206"/>
                  <a:pt x="3445447" y="0"/>
                </a:cubicBezTo>
              </a:path>
            </a:pathLst>
          </a:custGeom>
          <a:noFill/>
          <a:ln w="57150">
            <a:solidFill>
              <a:srgbClr val="0070C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ja-JP" altLang="en-US" sz="1400" b="1" i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9" name="右矢印 28"/>
          <p:cNvSpPr/>
          <p:nvPr/>
        </p:nvSpPr>
        <p:spPr>
          <a:xfrm>
            <a:off x="5165350" y="3972939"/>
            <a:ext cx="1093484" cy="813555"/>
          </a:xfrm>
          <a:custGeom>
            <a:avLst/>
            <a:gdLst>
              <a:gd name="connsiteX0" fmla="*/ 0 w 756004"/>
              <a:gd name="connsiteY0" fmla="*/ 133652 h 534607"/>
              <a:gd name="connsiteX1" fmla="*/ 488701 w 756004"/>
              <a:gd name="connsiteY1" fmla="*/ 133652 h 534607"/>
              <a:gd name="connsiteX2" fmla="*/ 488701 w 756004"/>
              <a:gd name="connsiteY2" fmla="*/ 0 h 534607"/>
              <a:gd name="connsiteX3" fmla="*/ 756004 w 756004"/>
              <a:gd name="connsiteY3" fmla="*/ 267304 h 534607"/>
              <a:gd name="connsiteX4" fmla="*/ 488701 w 756004"/>
              <a:gd name="connsiteY4" fmla="*/ 534607 h 534607"/>
              <a:gd name="connsiteX5" fmla="*/ 488701 w 756004"/>
              <a:gd name="connsiteY5" fmla="*/ 400955 h 534607"/>
              <a:gd name="connsiteX6" fmla="*/ 0 w 756004"/>
              <a:gd name="connsiteY6" fmla="*/ 400955 h 534607"/>
              <a:gd name="connsiteX7" fmla="*/ 0 w 756004"/>
              <a:gd name="connsiteY7" fmla="*/ 133652 h 534607"/>
              <a:gd name="connsiteX0" fmla="*/ 319314 w 1075318"/>
              <a:gd name="connsiteY0" fmla="*/ 133652 h 698498"/>
              <a:gd name="connsiteX1" fmla="*/ 808015 w 1075318"/>
              <a:gd name="connsiteY1" fmla="*/ 133652 h 698498"/>
              <a:gd name="connsiteX2" fmla="*/ 808015 w 1075318"/>
              <a:gd name="connsiteY2" fmla="*/ 0 h 698498"/>
              <a:gd name="connsiteX3" fmla="*/ 1075318 w 1075318"/>
              <a:gd name="connsiteY3" fmla="*/ 267304 h 698498"/>
              <a:gd name="connsiteX4" fmla="*/ 808015 w 1075318"/>
              <a:gd name="connsiteY4" fmla="*/ 534607 h 698498"/>
              <a:gd name="connsiteX5" fmla="*/ 808015 w 1075318"/>
              <a:gd name="connsiteY5" fmla="*/ 400955 h 698498"/>
              <a:gd name="connsiteX6" fmla="*/ 0 w 1075318"/>
              <a:gd name="connsiteY6" fmla="*/ 698498 h 698498"/>
              <a:gd name="connsiteX7" fmla="*/ 319314 w 1075318"/>
              <a:gd name="connsiteY7" fmla="*/ 133652 h 698498"/>
              <a:gd name="connsiteX0" fmla="*/ 0 w 1075318"/>
              <a:gd name="connsiteY0" fmla="*/ 698498 h 698498"/>
              <a:gd name="connsiteX1" fmla="*/ 808015 w 1075318"/>
              <a:gd name="connsiteY1" fmla="*/ 133652 h 698498"/>
              <a:gd name="connsiteX2" fmla="*/ 808015 w 1075318"/>
              <a:gd name="connsiteY2" fmla="*/ 0 h 698498"/>
              <a:gd name="connsiteX3" fmla="*/ 1075318 w 1075318"/>
              <a:gd name="connsiteY3" fmla="*/ 267304 h 698498"/>
              <a:gd name="connsiteX4" fmla="*/ 808015 w 1075318"/>
              <a:gd name="connsiteY4" fmla="*/ 534607 h 698498"/>
              <a:gd name="connsiteX5" fmla="*/ 808015 w 1075318"/>
              <a:gd name="connsiteY5" fmla="*/ 400955 h 698498"/>
              <a:gd name="connsiteX6" fmla="*/ 0 w 1075318"/>
              <a:gd name="connsiteY6" fmla="*/ 698498 h 698498"/>
              <a:gd name="connsiteX0" fmla="*/ 0 w 1075318"/>
              <a:gd name="connsiteY0" fmla="*/ 698498 h 698498"/>
              <a:gd name="connsiteX1" fmla="*/ 808015 w 1075318"/>
              <a:gd name="connsiteY1" fmla="*/ 133652 h 698498"/>
              <a:gd name="connsiteX2" fmla="*/ 808015 w 1075318"/>
              <a:gd name="connsiteY2" fmla="*/ 0 h 698498"/>
              <a:gd name="connsiteX3" fmla="*/ 1075318 w 1075318"/>
              <a:gd name="connsiteY3" fmla="*/ 267304 h 698498"/>
              <a:gd name="connsiteX4" fmla="*/ 808015 w 1075318"/>
              <a:gd name="connsiteY4" fmla="*/ 534607 h 698498"/>
              <a:gd name="connsiteX5" fmla="*/ 808015 w 1075318"/>
              <a:gd name="connsiteY5" fmla="*/ 400955 h 698498"/>
              <a:gd name="connsiteX6" fmla="*/ 0 w 1075318"/>
              <a:gd name="connsiteY6" fmla="*/ 698498 h 698498"/>
              <a:gd name="connsiteX0" fmla="*/ 0 w 1075318"/>
              <a:gd name="connsiteY0" fmla="*/ 698498 h 698498"/>
              <a:gd name="connsiteX1" fmla="*/ 808015 w 1075318"/>
              <a:gd name="connsiteY1" fmla="*/ 133652 h 698498"/>
              <a:gd name="connsiteX2" fmla="*/ 808015 w 1075318"/>
              <a:gd name="connsiteY2" fmla="*/ 0 h 698498"/>
              <a:gd name="connsiteX3" fmla="*/ 1075318 w 1075318"/>
              <a:gd name="connsiteY3" fmla="*/ 267304 h 698498"/>
              <a:gd name="connsiteX4" fmla="*/ 808015 w 1075318"/>
              <a:gd name="connsiteY4" fmla="*/ 534607 h 698498"/>
              <a:gd name="connsiteX5" fmla="*/ 808015 w 1075318"/>
              <a:gd name="connsiteY5" fmla="*/ 400955 h 698498"/>
              <a:gd name="connsiteX6" fmla="*/ 0 w 1075318"/>
              <a:gd name="connsiteY6" fmla="*/ 698498 h 698498"/>
              <a:gd name="connsiteX0" fmla="*/ 0 w 1075318"/>
              <a:gd name="connsiteY0" fmla="*/ 698498 h 698498"/>
              <a:gd name="connsiteX1" fmla="*/ 808015 w 1075318"/>
              <a:gd name="connsiteY1" fmla="*/ 133652 h 698498"/>
              <a:gd name="connsiteX2" fmla="*/ 808015 w 1075318"/>
              <a:gd name="connsiteY2" fmla="*/ 0 h 698498"/>
              <a:gd name="connsiteX3" fmla="*/ 1075318 w 1075318"/>
              <a:gd name="connsiteY3" fmla="*/ 267304 h 698498"/>
              <a:gd name="connsiteX4" fmla="*/ 808015 w 1075318"/>
              <a:gd name="connsiteY4" fmla="*/ 534607 h 698498"/>
              <a:gd name="connsiteX5" fmla="*/ 808015 w 1075318"/>
              <a:gd name="connsiteY5" fmla="*/ 400955 h 698498"/>
              <a:gd name="connsiteX6" fmla="*/ 0 w 1075318"/>
              <a:gd name="connsiteY6" fmla="*/ 698498 h 698498"/>
              <a:gd name="connsiteX0" fmla="*/ 0 w 1075318"/>
              <a:gd name="connsiteY0" fmla="*/ 698498 h 698498"/>
              <a:gd name="connsiteX1" fmla="*/ 808015 w 1075318"/>
              <a:gd name="connsiteY1" fmla="*/ 133652 h 698498"/>
              <a:gd name="connsiteX2" fmla="*/ 808015 w 1075318"/>
              <a:gd name="connsiteY2" fmla="*/ 0 h 698498"/>
              <a:gd name="connsiteX3" fmla="*/ 1075318 w 1075318"/>
              <a:gd name="connsiteY3" fmla="*/ 267304 h 698498"/>
              <a:gd name="connsiteX4" fmla="*/ 808015 w 1075318"/>
              <a:gd name="connsiteY4" fmla="*/ 534607 h 698498"/>
              <a:gd name="connsiteX5" fmla="*/ 808015 w 1075318"/>
              <a:gd name="connsiteY5" fmla="*/ 400955 h 698498"/>
              <a:gd name="connsiteX6" fmla="*/ 0 w 1075318"/>
              <a:gd name="connsiteY6" fmla="*/ 698498 h 698498"/>
              <a:gd name="connsiteX0" fmla="*/ 0 w 1075318"/>
              <a:gd name="connsiteY0" fmla="*/ 698498 h 698498"/>
              <a:gd name="connsiteX1" fmla="*/ 808015 w 1075318"/>
              <a:gd name="connsiteY1" fmla="*/ 133652 h 698498"/>
              <a:gd name="connsiteX2" fmla="*/ 808015 w 1075318"/>
              <a:gd name="connsiteY2" fmla="*/ 0 h 698498"/>
              <a:gd name="connsiteX3" fmla="*/ 1075318 w 1075318"/>
              <a:gd name="connsiteY3" fmla="*/ 267304 h 698498"/>
              <a:gd name="connsiteX4" fmla="*/ 808015 w 1075318"/>
              <a:gd name="connsiteY4" fmla="*/ 534607 h 698498"/>
              <a:gd name="connsiteX5" fmla="*/ 808015 w 1075318"/>
              <a:gd name="connsiteY5" fmla="*/ 400955 h 698498"/>
              <a:gd name="connsiteX6" fmla="*/ 0 w 1075318"/>
              <a:gd name="connsiteY6" fmla="*/ 698498 h 698498"/>
              <a:gd name="connsiteX0" fmla="*/ 0 w 1075318"/>
              <a:gd name="connsiteY0" fmla="*/ 698498 h 698498"/>
              <a:gd name="connsiteX1" fmla="*/ 808015 w 1075318"/>
              <a:gd name="connsiteY1" fmla="*/ 133652 h 698498"/>
              <a:gd name="connsiteX2" fmla="*/ 808015 w 1075318"/>
              <a:gd name="connsiteY2" fmla="*/ 0 h 698498"/>
              <a:gd name="connsiteX3" fmla="*/ 1075318 w 1075318"/>
              <a:gd name="connsiteY3" fmla="*/ 267304 h 698498"/>
              <a:gd name="connsiteX4" fmla="*/ 808015 w 1075318"/>
              <a:gd name="connsiteY4" fmla="*/ 534607 h 698498"/>
              <a:gd name="connsiteX5" fmla="*/ 808015 w 1075318"/>
              <a:gd name="connsiteY5" fmla="*/ 400955 h 698498"/>
              <a:gd name="connsiteX6" fmla="*/ 0 w 1075318"/>
              <a:gd name="connsiteY6" fmla="*/ 698498 h 698498"/>
              <a:gd name="connsiteX0" fmla="*/ 0 w 1075318"/>
              <a:gd name="connsiteY0" fmla="*/ 698498 h 698498"/>
              <a:gd name="connsiteX1" fmla="*/ 808015 w 1075318"/>
              <a:gd name="connsiteY1" fmla="*/ 133652 h 698498"/>
              <a:gd name="connsiteX2" fmla="*/ 808015 w 1075318"/>
              <a:gd name="connsiteY2" fmla="*/ 0 h 698498"/>
              <a:gd name="connsiteX3" fmla="*/ 1075318 w 1075318"/>
              <a:gd name="connsiteY3" fmla="*/ 267304 h 698498"/>
              <a:gd name="connsiteX4" fmla="*/ 808015 w 1075318"/>
              <a:gd name="connsiteY4" fmla="*/ 534607 h 698498"/>
              <a:gd name="connsiteX5" fmla="*/ 808015 w 1075318"/>
              <a:gd name="connsiteY5" fmla="*/ 400955 h 698498"/>
              <a:gd name="connsiteX6" fmla="*/ 0 w 1075318"/>
              <a:gd name="connsiteY6" fmla="*/ 698498 h 698498"/>
              <a:gd name="connsiteX0" fmla="*/ 0 w 1075318"/>
              <a:gd name="connsiteY0" fmla="*/ 698498 h 698498"/>
              <a:gd name="connsiteX1" fmla="*/ 808015 w 1075318"/>
              <a:gd name="connsiteY1" fmla="*/ 133652 h 698498"/>
              <a:gd name="connsiteX2" fmla="*/ 808015 w 1075318"/>
              <a:gd name="connsiteY2" fmla="*/ 0 h 698498"/>
              <a:gd name="connsiteX3" fmla="*/ 1075318 w 1075318"/>
              <a:gd name="connsiteY3" fmla="*/ 267304 h 698498"/>
              <a:gd name="connsiteX4" fmla="*/ 808015 w 1075318"/>
              <a:gd name="connsiteY4" fmla="*/ 534607 h 698498"/>
              <a:gd name="connsiteX5" fmla="*/ 808015 w 1075318"/>
              <a:gd name="connsiteY5" fmla="*/ 400955 h 698498"/>
              <a:gd name="connsiteX6" fmla="*/ 0 w 1075318"/>
              <a:gd name="connsiteY6" fmla="*/ 698498 h 698498"/>
              <a:gd name="connsiteX0" fmla="*/ 0 w 1075318"/>
              <a:gd name="connsiteY0" fmla="*/ 698498 h 698498"/>
              <a:gd name="connsiteX1" fmla="*/ 808015 w 1075318"/>
              <a:gd name="connsiteY1" fmla="*/ 133652 h 698498"/>
              <a:gd name="connsiteX2" fmla="*/ 808015 w 1075318"/>
              <a:gd name="connsiteY2" fmla="*/ 0 h 698498"/>
              <a:gd name="connsiteX3" fmla="*/ 1075318 w 1075318"/>
              <a:gd name="connsiteY3" fmla="*/ 267304 h 698498"/>
              <a:gd name="connsiteX4" fmla="*/ 808015 w 1075318"/>
              <a:gd name="connsiteY4" fmla="*/ 534607 h 698498"/>
              <a:gd name="connsiteX5" fmla="*/ 808015 w 1075318"/>
              <a:gd name="connsiteY5" fmla="*/ 400955 h 698498"/>
              <a:gd name="connsiteX6" fmla="*/ 0 w 1075318"/>
              <a:gd name="connsiteY6" fmla="*/ 698498 h 698498"/>
              <a:gd name="connsiteX0" fmla="*/ 0 w 1093484"/>
              <a:gd name="connsiteY0" fmla="*/ 813555 h 813555"/>
              <a:gd name="connsiteX1" fmla="*/ 826181 w 1093484"/>
              <a:gd name="connsiteY1" fmla="*/ 133652 h 813555"/>
              <a:gd name="connsiteX2" fmla="*/ 826181 w 1093484"/>
              <a:gd name="connsiteY2" fmla="*/ 0 h 813555"/>
              <a:gd name="connsiteX3" fmla="*/ 1093484 w 1093484"/>
              <a:gd name="connsiteY3" fmla="*/ 267304 h 813555"/>
              <a:gd name="connsiteX4" fmla="*/ 826181 w 1093484"/>
              <a:gd name="connsiteY4" fmla="*/ 534607 h 813555"/>
              <a:gd name="connsiteX5" fmla="*/ 826181 w 1093484"/>
              <a:gd name="connsiteY5" fmla="*/ 400955 h 813555"/>
              <a:gd name="connsiteX6" fmla="*/ 0 w 1093484"/>
              <a:gd name="connsiteY6" fmla="*/ 813555 h 813555"/>
              <a:gd name="connsiteX0" fmla="*/ 0 w 1093484"/>
              <a:gd name="connsiteY0" fmla="*/ 813555 h 813555"/>
              <a:gd name="connsiteX1" fmla="*/ 826181 w 1093484"/>
              <a:gd name="connsiteY1" fmla="*/ 133652 h 813555"/>
              <a:gd name="connsiteX2" fmla="*/ 826181 w 1093484"/>
              <a:gd name="connsiteY2" fmla="*/ 0 h 813555"/>
              <a:gd name="connsiteX3" fmla="*/ 1093484 w 1093484"/>
              <a:gd name="connsiteY3" fmla="*/ 267304 h 813555"/>
              <a:gd name="connsiteX4" fmla="*/ 826181 w 1093484"/>
              <a:gd name="connsiteY4" fmla="*/ 534607 h 813555"/>
              <a:gd name="connsiteX5" fmla="*/ 826181 w 1093484"/>
              <a:gd name="connsiteY5" fmla="*/ 400955 h 813555"/>
              <a:gd name="connsiteX6" fmla="*/ 0 w 1093484"/>
              <a:gd name="connsiteY6" fmla="*/ 813555 h 813555"/>
              <a:gd name="connsiteX0" fmla="*/ 0 w 1093484"/>
              <a:gd name="connsiteY0" fmla="*/ 813555 h 813555"/>
              <a:gd name="connsiteX1" fmla="*/ 826181 w 1093484"/>
              <a:gd name="connsiteY1" fmla="*/ 133652 h 813555"/>
              <a:gd name="connsiteX2" fmla="*/ 826181 w 1093484"/>
              <a:gd name="connsiteY2" fmla="*/ 0 h 813555"/>
              <a:gd name="connsiteX3" fmla="*/ 1093484 w 1093484"/>
              <a:gd name="connsiteY3" fmla="*/ 267304 h 813555"/>
              <a:gd name="connsiteX4" fmla="*/ 826181 w 1093484"/>
              <a:gd name="connsiteY4" fmla="*/ 534607 h 813555"/>
              <a:gd name="connsiteX5" fmla="*/ 826181 w 1093484"/>
              <a:gd name="connsiteY5" fmla="*/ 400955 h 813555"/>
              <a:gd name="connsiteX6" fmla="*/ 0 w 1093484"/>
              <a:gd name="connsiteY6" fmla="*/ 813555 h 81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3484" h="813555">
                <a:moveTo>
                  <a:pt x="0" y="813555"/>
                </a:moveTo>
                <a:cubicBezTo>
                  <a:pt x="151391" y="490446"/>
                  <a:pt x="420596" y="139961"/>
                  <a:pt x="826181" y="133652"/>
                </a:cubicBezTo>
                <a:lnTo>
                  <a:pt x="826181" y="0"/>
                </a:lnTo>
                <a:lnTo>
                  <a:pt x="1093484" y="267304"/>
                </a:lnTo>
                <a:lnTo>
                  <a:pt x="826181" y="534607"/>
                </a:lnTo>
                <a:lnTo>
                  <a:pt x="826181" y="400955"/>
                </a:lnTo>
                <a:cubicBezTo>
                  <a:pt x="452743" y="406995"/>
                  <a:pt x="281450" y="550872"/>
                  <a:pt x="0" y="813555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ja-JP" altLang="en-US" sz="1800" b="1" i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0" name="右矢印 28"/>
          <p:cNvSpPr/>
          <p:nvPr/>
        </p:nvSpPr>
        <p:spPr>
          <a:xfrm>
            <a:off x="5161119" y="2953454"/>
            <a:ext cx="1226707" cy="1764288"/>
          </a:xfrm>
          <a:custGeom>
            <a:avLst/>
            <a:gdLst>
              <a:gd name="connsiteX0" fmla="*/ 0 w 756004"/>
              <a:gd name="connsiteY0" fmla="*/ 133652 h 534607"/>
              <a:gd name="connsiteX1" fmla="*/ 488701 w 756004"/>
              <a:gd name="connsiteY1" fmla="*/ 133652 h 534607"/>
              <a:gd name="connsiteX2" fmla="*/ 488701 w 756004"/>
              <a:gd name="connsiteY2" fmla="*/ 0 h 534607"/>
              <a:gd name="connsiteX3" fmla="*/ 756004 w 756004"/>
              <a:gd name="connsiteY3" fmla="*/ 267304 h 534607"/>
              <a:gd name="connsiteX4" fmla="*/ 488701 w 756004"/>
              <a:gd name="connsiteY4" fmla="*/ 534607 h 534607"/>
              <a:gd name="connsiteX5" fmla="*/ 488701 w 756004"/>
              <a:gd name="connsiteY5" fmla="*/ 400955 h 534607"/>
              <a:gd name="connsiteX6" fmla="*/ 0 w 756004"/>
              <a:gd name="connsiteY6" fmla="*/ 400955 h 534607"/>
              <a:gd name="connsiteX7" fmla="*/ 0 w 756004"/>
              <a:gd name="connsiteY7" fmla="*/ 133652 h 534607"/>
              <a:gd name="connsiteX0" fmla="*/ 319314 w 1075318"/>
              <a:gd name="connsiteY0" fmla="*/ 133652 h 698498"/>
              <a:gd name="connsiteX1" fmla="*/ 808015 w 1075318"/>
              <a:gd name="connsiteY1" fmla="*/ 133652 h 698498"/>
              <a:gd name="connsiteX2" fmla="*/ 808015 w 1075318"/>
              <a:gd name="connsiteY2" fmla="*/ 0 h 698498"/>
              <a:gd name="connsiteX3" fmla="*/ 1075318 w 1075318"/>
              <a:gd name="connsiteY3" fmla="*/ 267304 h 698498"/>
              <a:gd name="connsiteX4" fmla="*/ 808015 w 1075318"/>
              <a:gd name="connsiteY4" fmla="*/ 534607 h 698498"/>
              <a:gd name="connsiteX5" fmla="*/ 808015 w 1075318"/>
              <a:gd name="connsiteY5" fmla="*/ 400955 h 698498"/>
              <a:gd name="connsiteX6" fmla="*/ 0 w 1075318"/>
              <a:gd name="connsiteY6" fmla="*/ 698498 h 698498"/>
              <a:gd name="connsiteX7" fmla="*/ 319314 w 1075318"/>
              <a:gd name="connsiteY7" fmla="*/ 133652 h 698498"/>
              <a:gd name="connsiteX0" fmla="*/ 0 w 1075318"/>
              <a:gd name="connsiteY0" fmla="*/ 698498 h 698498"/>
              <a:gd name="connsiteX1" fmla="*/ 808015 w 1075318"/>
              <a:gd name="connsiteY1" fmla="*/ 133652 h 698498"/>
              <a:gd name="connsiteX2" fmla="*/ 808015 w 1075318"/>
              <a:gd name="connsiteY2" fmla="*/ 0 h 698498"/>
              <a:gd name="connsiteX3" fmla="*/ 1075318 w 1075318"/>
              <a:gd name="connsiteY3" fmla="*/ 267304 h 698498"/>
              <a:gd name="connsiteX4" fmla="*/ 808015 w 1075318"/>
              <a:gd name="connsiteY4" fmla="*/ 534607 h 698498"/>
              <a:gd name="connsiteX5" fmla="*/ 808015 w 1075318"/>
              <a:gd name="connsiteY5" fmla="*/ 400955 h 698498"/>
              <a:gd name="connsiteX6" fmla="*/ 0 w 1075318"/>
              <a:gd name="connsiteY6" fmla="*/ 698498 h 698498"/>
              <a:gd name="connsiteX0" fmla="*/ 0 w 1075318"/>
              <a:gd name="connsiteY0" fmla="*/ 698498 h 698498"/>
              <a:gd name="connsiteX1" fmla="*/ 808015 w 1075318"/>
              <a:gd name="connsiteY1" fmla="*/ 133652 h 698498"/>
              <a:gd name="connsiteX2" fmla="*/ 808015 w 1075318"/>
              <a:gd name="connsiteY2" fmla="*/ 0 h 698498"/>
              <a:gd name="connsiteX3" fmla="*/ 1075318 w 1075318"/>
              <a:gd name="connsiteY3" fmla="*/ 267304 h 698498"/>
              <a:gd name="connsiteX4" fmla="*/ 808015 w 1075318"/>
              <a:gd name="connsiteY4" fmla="*/ 534607 h 698498"/>
              <a:gd name="connsiteX5" fmla="*/ 808015 w 1075318"/>
              <a:gd name="connsiteY5" fmla="*/ 400955 h 698498"/>
              <a:gd name="connsiteX6" fmla="*/ 0 w 1075318"/>
              <a:gd name="connsiteY6" fmla="*/ 698498 h 698498"/>
              <a:gd name="connsiteX0" fmla="*/ 0 w 1075318"/>
              <a:gd name="connsiteY0" fmla="*/ 698498 h 698498"/>
              <a:gd name="connsiteX1" fmla="*/ 808015 w 1075318"/>
              <a:gd name="connsiteY1" fmla="*/ 133652 h 698498"/>
              <a:gd name="connsiteX2" fmla="*/ 808015 w 1075318"/>
              <a:gd name="connsiteY2" fmla="*/ 0 h 698498"/>
              <a:gd name="connsiteX3" fmla="*/ 1075318 w 1075318"/>
              <a:gd name="connsiteY3" fmla="*/ 267304 h 698498"/>
              <a:gd name="connsiteX4" fmla="*/ 808015 w 1075318"/>
              <a:gd name="connsiteY4" fmla="*/ 534607 h 698498"/>
              <a:gd name="connsiteX5" fmla="*/ 808015 w 1075318"/>
              <a:gd name="connsiteY5" fmla="*/ 400955 h 698498"/>
              <a:gd name="connsiteX6" fmla="*/ 0 w 1075318"/>
              <a:gd name="connsiteY6" fmla="*/ 698498 h 698498"/>
              <a:gd name="connsiteX0" fmla="*/ 0 w 1075318"/>
              <a:gd name="connsiteY0" fmla="*/ 698498 h 698498"/>
              <a:gd name="connsiteX1" fmla="*/ 808015 w 1075318"/>
              <a:gd name="connsiteY1" fmla="*/ 133652 h 698498"/>
              <a:gd name="connsiteX2" fmla="*/ 808015 w 1075318"/>
              <a:gd name="connsiteY2" fmla="*/ 0 h 698498"/>
              <a:gd name="connsiteX3" fmla="*/ 1075318 w 1075318"/>
              <a:gd name="connsiteY3" fmla="*/ 267304 h 698498"/>
              <a:gd name="connsiteX4" fmla="*/ 808015 w 1075318"/>
              <a:gd name="connsiteY4" fmla="*/ 534607 h 698498"/>
              <a:gd name="connsiteX5" fmla="*/ 808015 w 1075318"/>
              <a:gd name="connsiteY5" fmla="*/ 400955 h 698498"/>
              <a:gd name="connsiteX6" fmla="*/ 0 w 1075318"/>
              <a:gd name="connsiteY6" fmla="*/ 698498 h 698498"/>
              <a:gd name="connsiteX0" fmla="*/ 0 w 1075318"/>
              <a:gd name="connsiteY0" fmla="*/ 698498 h 698498"/>
              <a:gd name="connsiteX1" fmla="*/ 808015 w 1075318"/>
              <a:gd name="connsiteY1" fmla="*/ 133652 h 698498"/>
              <a:gd name="connsiteX2" fmla="*/ 808015 w 1075318"/>
              <a:gd name="connsiteY2" fmla="*/ 0 h 698498"/>
              <a:gd name="connsiteX3" fmla="*/ 1075318 w 1075318"/>
              <a:gd name="connsiteY3" fmla="*/ 267304 h 698498"/>
              <a:gd name="connsiteX4" fmla="*/ 808015 w 1075318"/>
              <a:gd name="connsiteY4" fmla="*/ 534607 h 698498"/>
              <a:gd name="connsiteX5" fmla="*/ 808015 w 1075318"/>
              <a:gd name="connsiteY5" fmla="*/ 400955 h 698498"/>
              <a:gd name="connsiteX6" fmla="*/ 0 w 1075318"/>
              <a:gd name="connsiteY6" fmla="*/ 698498 h 698498"/>
              <a:gd name="connsiteX0" fmla="*/ 0 w 1075318"/>
              <a:gd name="connsiteY0" fmla="*/ 698498 h 698498"/>
              <a:gd name="connsiteX1" fmla="*/ 808015 w 1075318"/>
              <a:gd name="connsiteY1" fmla="*/ 133652 h 698498"/>
              <a:gd name="connsiteX2" fmla="*/ 808015 w 1075318"/>
              <a:gd name="connsiteY2" fmla="*/ 0 h 698498"/>
              <a:gd name="connsiteX3" fmla="*/ 1075318 w 1075318"/>
              <a:gd name="connsiteY3" fmla="*/ 267304 h 698498"/>
              <a:gd name="connsiteX4" fmla="*/ 808015 w 1075318"/>
              <a:gd name="connsiteY4" fmla="*/ 534607 h 698498"/>
              <a:gd name="connsiteX5" fmla="*/ 808015 w 1075318"/>
              <a:gd name="connsiteY5" fmla="*/ 400955 h 698498"/>
              <a:gd name="connsiteX6" fmla="*/ 0 w 1075318"/>
              <a:gd name="connsiteY6" fmla="*/ 698498 h 698498"/>
              <a:gd name="connsiteX0" fmla="*/ 0 w 1075318"/>
              <a:gd name="connsiteY0" fmla="*/ 698498 h 698498"/>
              <a:gd name="connsiteX1" fmla="*/ 808015 w 1075318"/>
              <a:gd name="connsiteY1" fmla="*/ 133652 h 698498"/>
              <a:gd name="connsiteX2" fmla="*/ 808015 w 1075318"/>
              <a:gd name="connsiteY2" fmla="*/ 0 h 698498"/>
              <a:gd name="connsiteX3" fmla="*/ 1075318 w 1075318"/>
              <a:gd name="connsiteY3" fmla="*/ 267304 h 698498"/>
              <a:gd name="connsiteX4" fmla="*/ 808015 w 1075318"/>
              <a:gd name="connsiteY4" fmla="*/ 534607 h 698498"/>
              <a:gd name="connsiteX5" fmla="*/ 808015 w 1075318"/>
              <a:gd name="connsiteY5" fmla="*/ 400955 h 698498"/>
              <a:gd name="connsiteX6" fmla="*/ 0 w 1075318"/>
              <a:gd name="connsiteY6" fmla="*/ 698498 h 698498"/>
              <a:gd name="connsiteX0" fmla="*/ 0 w 1075318"/>
              <a:gd name="connsiteY0" fmla="*/ 698498 h 698498"/>
              <a:gd name="connsiteX1" fmla="*/ 808015 w 1075318"/>
              <a:gd name="connsiteY1" fmla="*/ 133652 h 698498"/>
              <a:gd name="connsiteX2" fmla="*/ 808015 w 1075318"/>
              <a:gd name="connsiteY2" fmla="*/ 0 h 698498"/>
              <a:gd name="connsiteX3" fmla="*/ 1075318 w 1075318"/>
              <a:gd name="connsiteY3" fmla="*/ 267304 h 698498"/>
              <a:gd name="connsiteX4" fmla="*/ 808015 w 1075318"/>
              <a:gd name="connsiteY4" fmla="*/ 534607 h 698498"/>
              <a:gd name="connsiteX5" fmla="*/ 808015 w 1075318"/>
              <a:gd name="connsiteY5" fmla="*/ 400955 h 698498"/>
              <a:gd name="connsiteX6" fmla="*/ 0 w 1075318"/>
              <a:gd name="connsiteY6" fmla="*/ 698498 h 698498"/>
              <a:gd name="connsiteX0" fmla="*/ 0 w 1075318"/>
              <a:gd name="connsiteY0" fmla="*/ 698498 h 698498"/>
              <a:gd name="connsiteX1" fmla="*/ 808015 w 1075318"/>
              <a:gd name="connsiteY1" fmla="*/ 133652 h 698498"/>
              <a:gd name="connsiteX2" fmla="*/ 808015 w 1075318"/>
              <a:gd name="connsiteY2" fmla="*/ 0 h 698498"/>
              <a:gd name="connsiteX3" fmla="*/ 1075318 w 1075318"/>
              <a:gd name="connsiteY3" fmla="*/ 267304 h 698498"/>
              <a:gd name="connsiteX4" fmla="*/ 808015 w 1075318"/>
              <a:gd name="connsiteY4" fmla="*/ 534607 h 698498"/>
              <a:gd name="connsiteX5" fmla="*/ 808015 w 1075318"/>
              <a:gd name="connsiteY5" fmla="*/ 400955 h 698498"/>
              <a:gd name="connsiteX6" fmla="*/ 0 w 1075318"/>
              <a:gd name="connsiteY6" fmla="*/ 698498 h 698498"/>
              <a:gd name="connsiteX0" fmla="*/ 0 w 1075318"/>
              <a:gd name="connsiteY0" fmla="*/ 698498 h 698498"/>
              <a:gd name="connsiteX1" fmla="*/ 808015 w 1075318"/>
              <a:gd name="connsiteY1" fmla="*/ 133652 h 698498"/>
              <a:gd name="connsiteX2" fmla="*/ 808015 w 1075318"/>
              <a:gd name="connsiteY2" fmla="*/ 0 h 698498"/>
              <a:gd name="connsiteX3" fmla="*/ 1075318 w 1075318"/>
              <a:gd name="connsiteY3" fmla="*/ 267304 h 698498"/>
              <a:gd name="connsiteX4" fmla="*/ 808015 w 1075318"/>
              <a:gd name="connsiteY4" fmla="*/ 534607 h 698498"/>
              <a:gd name="connsiteX5" fmla="*/ 808015 w 1075318"/>
              <a:gd name="connsiteY5" fmla="*/ 400955 h 698498"/>
              <a:gd name="connsiteX6" fmla="*/ 0 w 1075318"/>
              <a:gd name="connsiteY6" fmla="*/ 698498 h 698498"/>
              <a:gd name="connsiteX0" fmla="*/ 0 w 1093484"/>
              <a:gd name="connsiteY0" fmla="*/ 813555 h 813555"/>
              <a:gd name="connsiteX1" fmla="*/ 826181 w 1093484"/>
              <a:gd name="connsiteY1" fmla="*/ 133652 h 813555"/>
              <a:gd name="connsiteX2" fmla="*/ 826181 w 1093484"/>
              <a:gd name="connsiteY2" fmla="*/ 0 h 813555"/>
              <a:gd name="connsiteX3" fmla="*/ 1093484 w 1093484"/>
              <a:gd name="connsiteY3" fmla="*/ 267304 h 813555"/>
              <a:gd name="connsiteX4" fmla="*/ 826181 w 1093484"/>
              <a:gd name="connsiteY4" fmla="*/ 534607 h 813555"/>
              <a:gd name="connsiteX5" fmla="*/ 826181 w 1093484"/>
              <a:gd name="connsiteY5" fmla="*/ 400955 h 813555"/>
              <a:gd name="connsiteX6" fmla="*/ 0 w 1093484"/>
              <a:gd name="connsiteY6" fmla="*/ 813555 h 813555"/>
              <a:gd name="connsiteX0" fmla="*/ 0 w 1093484"/>
              <a:gd name="connsiteY0" fmla="*/ 813555 h 813555"/>
              <a:gd name="connsiteX1" fmla="*/ 826181 w 1093484"/>
              <a:gd name="connsiteY1" fmla="*/ 133652 h 813555"/>
              <a:gd name="connsiteX2" fmla="*/ 826181 w 1093484"/>
              <a:gd name="connsiteY2" fmla="*/ 0 h 813555"/>
              <a:gd name="connsiteX3" fmla="*/ 1093484 w 1093484"/>
              <a:gd name="connsiteY3" fmla="*/ 267304 h 813555"/>
              <a:gd name="connsiteX4" fmla="*/ 826181 w 1093484"/>
              <a:gd name="connsiteY4" fmla="*/ 534607 h 813555"/>
              <a:gd name="connsiteX5" fmla="*/ 826181 w 1093484"/>
              <a:gd name="connsiteY5" fmla="*/ 400955 h 813555"/>
              <a:gd name="connsiteX6" fmla="*/ 0 w 1093484"/>
              <a:gd name="connsiteY6" fmla="*/ 813555 h 813555"/>
              <a:gd name="connsiteX0" fmla="*/ 0 w 1093484"/>
              <a:gd name="connsiteY0" fmla="*/ 813555 h 813555"/>
              <a:gd name="connsiteX1" fmla="*/ 826181 w 1093484"/>
              <a:gd name="connsiteY1" fmla="*/ 133652 h 813555"/>
              <a:gd name="connsiteX2" fmla="*/ 826181 w 1093484"/>
              <a:gd name="connsiteY2" fmla="*/ 0 h 813555"/>
              <a:gd name="connsiteX3" fmla="*/ 1093484 w 1093484"/>
              <a:gd name="connsiteY3" fmla="*/ 267304 h 813555"/>
              <a:gd name="connsiteX4" fmla="*/ 826181 w 1093484"/>
              <a:gd name="connsiteY4" fmla="*/ 534607 h 813555"/>
              <a:gd name="connsiteX5" fmla="*/ 826181 w 1093484"/>
              <a:gd name="connsiteY5" fmla="*/ 400955 h 813555"/>
              <a:gd name="connsiteX6" fmla="*/ 0 w 1093484"/>
              <a:gd name="connsiteY6" fmla="*/ 813555 h 813555"/>
              <a:gd name="connsiteX0" fmla="*/ 0 w 1250930"/>
              <a:gd name="connsiteY0" fmla="*/ 1764288 h 1764288"/>
              <a:gd name="connsiteX1" fmla="*/ 983627 w 1250930"/>
              <a:gd name="connsiteY1" fmla="*/ 133652 h 1764288"/>
              <a:gd name="connsiteX2" fmla="*/ 983627 w 1250930"/>
              <a:gd name="connsiteY2" fmla="*/ 0 h 1764288"/>
              <a:gd name="connsiteX3" fmla="*/ 1250930 w 1250930"/>
              <a:gd name="connsiteY3" fmla="*/ 267304 h 1764288"/>
              <a:gd name="connsiteX4" fmla="*/ 983627 w 1250930"/>
              <a:gd name="connsiteY4" fmla="*/ 534607 h 1764288"/>
              <a:gd name="connsiteX5" fmla="*/ 983627 w 1250930"/>
              <a:gd name="connsiteY5" fmla="*/ 400955 h 1764288"/>
              <a:gd name="connsiteX6" fmla="*/ 0 w 1250930"/>
              <a:gd name="connsiteY6" fmla="*/ 1764288 h 1764288"/>
              <a:gd name="connsiteX0" fmla="*/ 0 w 1250930"/>
              <a:gd name="connsiteY0" fmla="*/ 1764288 h 1764288"/>
              <a:gd name="connsiteX1" fmla="*/ 983627 w 1250930"/>
              <a:gd name="connsiteY1" fmla="*/ 133652 h 1764288"/>
              <a:gd name="connsiteX2" fmla="*/ 983627 w 1250930"/>
              <a:gd name="connsiteY2" fmla="*/ 0 h 1764288"/>
              <a:gd name="connsiteX3" fmla="*/ 1250930 w 1250930"/>
              <a:gd name="connsiteY3" fmla="*/ 267304 h 1764288"/>
              <a:gd name="connsiteX4" fmla="*/ 983627 w 1250930"/>
              <a:gd name="connsiteY4" fmla="*/ 534607 h 1764288"/>
              <a:gd name="connsiteX5" fmla="*/ 983627 w 1250930"/>
              <a:gd name="connsiteY5" fmla="*/ 400955 h 1764288"/>
              <a:gd name="connsiteX6" fmla="*/ 0 w 1250930"/>
              <a:gd name="connsiteY6" fmla="*/ 1764288 h 1764288"/>
              <a:gd name="connsiteX0" fmla="*/ 0 w 1250930"/>
              <a:gd name="connsiteY0" fmla="*/ 1764288 h 1764288"/>
              <a:gd name="connsiteX1" fmla="*/ 983627 w 1250930"/>
              <a:gd name="connsiteY1" fmla="*/ 133652 h 1764288"/>
              <a:gd name="connsiteX2" fmla="*/ 983627 w 1250930"/>
              <a:gd name="connsiteY2" fmla="*/ 0 h 1764288"/>
              <a:gd name="connsiteX3" fmla="*/ 1250930 w 1250930"/>
              <a:gd name="connsiteY3" fmla="*/ 267304 h 1764288"/>
              <a:gd name="connsiteX4" fmla="*/ 983627 w 1250930"/>
              <a:gd name="connsiteY4" fmla="*/ 534607 h 1764288"/>
              <a:gd name="connsiteX5" fmla="*/ 983627 w 1250930"/>
              <a:gd name="connsiteY5" fmla="*/ 400955 h 1764288"/>
              <a:gd name="connsiteX6" fmla="*/ 0 w 1250930"/>
              <a:gd name="connsiteY6" fmla="*/ 1764288 h 1764288"/>
              <a:gd name="connsiteX0" fmla="*/ 0 w 1250930"/>
              <a:gd name="connsiteY0" fmla="*/ 1764288 h 1764288"/>
              <a:gd name="connsiteX1" fmla="*/ 983627 w 1250930"/>
              <a:gd name="connsiteY1" fmla="*/ 133652 h 1764288"/>
              <a:gd name="connsiteX2" fmla="*/ 983627 w 1250930"/>
              <a:gd name="connsiteY2" fmla="*/ 0 h 1764288"/>
              <a:gd name="connsiteX3" fmla="*/ 1250930 w 1250930"/>
              <a:gd name="connsiteY3" fmla="*/ 267304 h 1764288"/>
              <a:gd name="connsiteX4" fmla="*/ 983627 w 1250930"/>
              <a:gd name="connsiteY4" fmla="*/ 534607 h 1764288"/>
              <a:gd name="connsiteX5" fmla="*/ 983627 w 1250930"/>
              <a:gd name="connsiteY5" fmla="*/ 400955 h 1764288"/>
              <a:gd name="connsiteX6" fmla="*/ 0 w 1250930"/>
              <a:gd name="connsiteY6" fmla="*/ 1764288 h 1764288"/>
              <a:gd name="connsiteX0" fmla="*/ 0 w 1250930"/>
              <a:gd name="connsiteY0" fmla="*/ 1764288 h 1764288"/>
              <a:gd name="connsiteX1" fmla="*/ 983627 w 1250930"/>
              <a:gd name="connsiteY1" fmla="*/ 133652 h 1764288"/>
              <a:gd name="connsiteX2" fmla="*/ 983627 w 1250930"/>
              <a:gd name="connsiteY2" fmla="*/ 0 h 1764288"/>
              <a:gd name="connsiteX3" fmla="*/ 1250930 w 1250930"/>
              <a:gd name="connsiteY3" fmla="*/ 267304 h 1764288"/>
              <a:gd name="connsiteX4" fmla="*/ 983627 w 1250930"/>
              <a:gd name="connsiteY4" fmla="*/ 534607 h 1764288"/>
              <a:gd name="connsiteX5" fmla="*/ 983627 w 1250930"/>
              <a:gd name="connsiteY5" fmla="*/ 400955 h 1764288"/>
              <a:gd name="connsiteX6" fmla="*/ 0 w 1250930"/>
              <a:gd name="connsiteY6" fmla="*/ 1764288 h 1764288"/>
              <a:gd name="connsiteX0" fmla="*/ 0 w 1226707"/>
              <a:gd name="connsiteY0" fmla="*/ 1764288 h 1764288"/>
              <a:gd name="connsiteX1" fmla="*/ 959404 w 1226707"/>
              <a:gd name="connsiteY1" fmla="*/ 133652 h 1764288"/>
              <a:gd name="connsiteX2" fmla="*/ 959404 w 1226707"/>
              <a:gd name="connsiteY2" fmla="*/ 0 h 1764288"/>
              <a:gd name="connsiteX3" fmla="*/ 1226707 w 1226707"/>
              <a:gd name="connsiteY3" fmla="*/ 267304 h 1764288"/>
              <a:gd name="connsiteX4" fmla="*/ 959404 w 1226707"/>
              <a:gd name="connsiteY4" fmla="*/ 534607 h 1764288"/>
              <a:gd name="connsiteX5" fmla="*/ 959404 w 1226707"/>
              <a:gd name="connsiteY5" fmla="*/ 400955 h 1764288"/>
              <a:gd name="connsiteX6" fmla="*/ 0 w 1226707"/>
              <a:gd name="connsiteY6" fmla="*/ 1764288 h 1764288"/>
              <a:gd name="connsiteX0" fmla="*/ 0 w 1226707"/>
              <a:gd name="connsiteY0" fmla="*/ 1764288 h 1764288"/>
              <a:gd name="connsiteX1" fmla="*/ 959404 w 1226707"/>
              <a:gd name="connsiteY1" fmla="*/ 133652 h 1764288"/>
              <a:gd name="connsiteX2" fmla="*/ 959404 w 1226707"/>
              <a:gd name="connsiteY2" fmla="*/ 0 h 1764288"/>
              <a:gd name="connsiteX3" fmla="*/ 1226707 w 1226707"/>
              <a:gd name="connsiteY3" fmla="*/ 267304 h 1764288"/>
              <a:gd name="connsiteX4" fmla="*/ 959404 w 1226707"/>
              <a:gd name="connsiteY4" fmla="*/ 534607 h 1764288"/>
              <a:gd name="connsiteX5" fmla="*/ 959404 w 1226707"/>
              <a:gd name="connsiteY5" fmla="*/ 400955 h 1764288"/>
              <a:gd name="connsiteX6" fmla="*/ 0 w 1226707"/>
              <a:gd name="connsiteY6" fmla="*/ 1764288 h 1764288"/>
              <a:gd name="connsiteX0" fmla="*/ 0 w 1226707"/>
              <a:gd name="connsiteY0" fmla="*/ 1764288 h 1764288"/>
              <a:gd name="connsiteX1" fmla="*/ 959404 w 1226707"/>
              <a:gd name="connsiteY1" fmla="*/ 133652 h 1764288"/>
              <a:gd name="connsiteX2" fmla="*/ 959404 w 1226707"/>
              <a:gd name="connsiteY2" fmla="*/ 0 h 1764288"/>
              <a:gd name="connsiteX3" fmla="*/ 1226707 w 1226707"/>
              <a:gd name="connsiteY3" fmla="*/ 267304 h 1764288"/>
              <a:gd name="connsiteX4" fmla="*/ 959404 w 1226707"/>
              <a:gd name="connsiteY4" fmla="*/ 534607 h 1764288"/>
              <a:gd name="connsiteX5" fmla="*/ 959404 w 1226707"/>
              <a:gd name="connsiteY5" fmla="*/ 400955 h 1764288"/>
              <a:gd name="connsiteX6" fmla="*/ 0 w 1226707"/>
              <a:gd name="connsiteY6" fmla="*/ 1764288 h 1764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6707" h="1764288">
                <a:moveTo>
                  <a:pt x="0" y="1764288"/>
                </a:moveTo>
                <a:cubicBezTo>
                  <a:pt x="169557" y="890117"/>
                  <a:pt x="481152" y="139960"/>
                  <a:pt x="959404" y="133652"/>
                </a:cubicBezTo>
                <a:lnTo>
                  <a:pt x="959404" y="0"/>
                </a:lnTo>
                <a:lnTo>
                  <a:pt x="1226707" y="267304"/>
                </a:lnTo>
                <a:lnTo>
                  <a:pt x="959404" y="534607"/>
                </a:lnTo>
                <a:lnTo>
                  <a:pt x="959404" y="400955"/>
                </a:lnTo>
                <a:cubicBezTo>
                  <a:pt x="543576" y="406995"/>
                  <a:pt x="239061" y="1065599"/>
                  <a:pt x="0" y="1764288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ja-JP" altLang="en-US" sz="1800" b="1" i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5" name="フリーフォーム 14"/>
          <p:cNvSpPr/>
          <p:nvPr/>
        </p:nvSpPr>
        <p:spPr>
          <a:xfrm>
            <a:off x="2597181" y="5275905"/>
            <a:ext cx="1570075" cy="364360"/>
          </a:xfrm>
          <a:custGeom>
            <a:avLst/>
            <a:gdLst>
              <a:gd name="connsiteX0" fmla="*/ 0 w 3083441"/>
              <a:gd name="connsiteY0" fmla="*/ 1998921 h 2013647"/>
              <a:gd name="connsiteX1" fmla="*/ 1701209 w 3083441"/>
              <a:gd name="connsiteY1" fmla="*/ 1818167 h 2013647"/>
              <a:gd name="connsiteX2" fmla="*/ 2838893 w 3083441"/>
              <a:gd name="connsiteY2" fmla="*/ 627321 h 2013647"/>
              <a:gd name="connsiteX3" fmla="*/ 3083441 w 3083441"/>
              <a:gd name="connsiteY3" fmla="*/ 0 h 2013647"/>
              <a:gd name="connsiteX0" fmla="*/ 0 w 3083441"/>
              <a:gd name="connsiteY0" fmla="*/ 1998921 h 1999971"/>
              <a:gd name="connsiteX1" fmla="*/ 2063215 w 3083441"/>
              <a:gd name="connsiteY1" fmla="*/ 1404045 h 1999971"/>
              <a:gd name="connsiteX2" fmla="*/ 2838893 w 3083441"/>
              <a:gd name="connsiteY2" fmla="*/ 627321 h 1999971"/>
              <a:gd name="connsiteX3" fmla="*/ 3083441 w 3083441"/>
              <a:gd name="connsiteY3" fmla="*/ 0 h 1999971"/>
              <a:gd name="connsiteX0" fmla="*/ 0 w 3083441"/>
              <a:gd name="connsiteY0" fmla="*/ 1998921 h 2000323"/>
              <a:gd name="connsiteX1" fmla="*/ 2063215 w 3083441"/>
              <a:gd name="connsiteY1" fmla="*/ 1404045 h 2000323"/>
              <a:gd name="connsiteX2" fmla="*/ 3083441 w 3083441"/>
              <a:gd name="connsiteY2" fmla="*/ 0 h 2000323"/>
              <a:gd name="connsiteX0" fmla="*/ 0 w 3083441"/>
              <a:gd name="connsiteY0" fmla="*/ 1998921 h 2000323"/>
              <a:gd name="connsiteX1" fmla="*/ 2063215 w 3083441"/>
              <a:gd name="connsiteY1" fmla="*/ 1404045 h 2000323"/>
              <a:gd name="connsiteX2" fmla="*/ 3083441 w 3083441"/>
              <a:gd name="connsiteY2" fmla="*/ 0 h 2000323"/>
              <a:gd name="connsiteX0" fmla="*/ 0 w 3083441"/>
              <a:gd name="connsiteY0" fmla="*/ 1998921 h 2006445"/>
              <a:gd name="connsiteX1" fmla="*/ 1675352 w 3083441"/>
              <a:gd name="connsiteY1" fmla="*/ 1674817 h 2006445"/>
              <a:gd name="connsiteX2" fmla="*/ 3083441 w 3083441"/>
              <a:gd name="connsiteY2" fmla="*/ 0 h 2006445"/>
              <a:gd name="connsiteX0" fmla="*/ 0 w 3255825"/>
              <a:gd name="connsiteY0" fmla="*/ 2150234 h 2152817"/>
              <a:gd name="connsiteX1" fmla="*/ 1847736 w 3255825"/>
              <a:gd name="connsiteY1" fmla="*/ 1674817 h 2152817"/>
              <a:gd name="connsiteX2" fmla="*/ 3255825 w 3255825"/>
              <a:gd name="connsiteY2" fmla="*/ 0 h 2152817"/>
              <a:gd name="connsiteX0" fmla="*/ 0 w 3255825"/>
              <a:gd name="connsiteY0" fmla="*/ 2150234 h 2150234"/>
              <a:gd name="connsiteX1" fmla="*/ 1847736 w 3255825"/>
              <a:gd name="connsiteY1" fmla="*/ 1674817 h 2150234"/>
              <a:gd name="connsiteX2" fmla="*/ 3255825 w 3255825"/>
              <a:gd name="connsiteY2" fmla="*/ 0 h 2150234"/>
              <a:gd name="connsiteX0" fmla="*/ 0 w 3445447"/>
              <a:gd name="connsiteY0" fmla="*/ 2341367 h 2341367"/>
              <a:gd name="connsiteX1" fmla="*/ 1847736 w 3445447"/>
              <a:gd name="connsiteY1" fmla="*/ 1865950 h 2341367"/>
              <a:gd name="connsiteX2" fmla="*/ 3445447 w 3445447"/>
              <a:gd name="connsiteY2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453 h 2341453"/>
              <a:gd name="connsiteX1" fmla="*/ 3445447 w 3445447"/>
              <a:gd name="connsiteY1" fmla="*/ 86 h 2341453"/>
              <a:gd name="connsiteX0" fmla="*/ 0 w 1626802"/>
              <a:gd name="connsiteY0" fmla="*/ 828508 h 828508"/>
              <a:gd name="connsiteX1" fmla="*/ 1626802 w 1626802"/>
              <a:gd name="connsiteY1" fmla="*/ 279 h 828508"/>
              <a:gd name="connsiteX0" fmla="*/ 0 w 1626802"/>
              <a:gd name="connsiteY0" fmla="*/ 828729 h 828729"/>
              <a:gd name="connsiteX1" fmla="*/ 1626802 w 1626802"/>
              <a:gd name="connsiteY1" fmla="*/ 500 h 828729"/>
              <a:gd name="connsiteX0" fmla="*/ 0 w 1463038"/>
              <a:gd name="connsiteY0" fmla="*/ 606415 h 606415"/>
              <a:gd name="connsiteX1" fmla="*/ 1463038 w 1463038"/>
              <a:gd name="connsiteY1" fmla="*/ 1174 h 606415"/>
              <a:gd name="connsiteX0" fmla="*/ 0 w 1463038"/>
              <a:gd name="connsiteY0" fmla="*/ 606232 h 606232"/>
              <a:gd name="connsiteX1" fmla="*/ 1463038 w 1463038"/>
              <a:gd name="connsiteY1" fmla="*/ 991 h 606232"/>
              <a:gd name="connsiteX0" fmla="*/ 0 w 1463038"/>
              <a:gd name="connsiteY0" fmla="*/ 605241 h 605241"/>
              <a:gd name="connsiteX1" fmla="*/ 1463038 w 1463038"/>
              <a:gd name="connsiteY1" fmla="*/ 0 h 605241"/>
              <a:gd name="connsiteX0" fmla="*/ 0 w 1342370"/>
              <a:gd name="connsiteY0" fmla="*/ 461891 h 461891"/>
              <a:gd name="connsiteX1" fmla="*/ 1342370 w 1342370"/>
              <a:gd name="connsiteY1" fmla="*/ 0 h 46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42370" h="461891">
                <a:moveTo>
                  <a:pt x="0" y="461891"/>
                </a:moveTo>
                <a:cubicBezTo>
                  <a:pt x="355520" y="15918"/>
                  <a:pt x="469703" y="7960"/>
                  <a:pt x="1342370" y="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ja-JP" altLang="en-US" sz="1400" b="1" i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6" name="フリーフォーム 15"/>
          <p:cNvSpPr/>
          <p:nvPr/>
        </p:nvSpPr>
        <p:spPr>
          <a:xfrm>
            <a:off x="3552337" y="4882505"/>
            <a:ext cx="1661429" cy="703176"/>
          </a:xfrm>
          <a:custGeom>
            <a:avLst/>
            <a:gdLst>
              <a:gd name="connsiteX0" fmla="*/ 0 w 3083441"/>
              <a:gd name="connsiteY0" fmla="*/ 1998921 h 2013647"/>
              <a:gd name="connsiteX1" fmla="*/ 1701209 w 3083441"/>
              <a:gd name="connsiteY1" fmla="*/ 1818167 h 2013647"/>
              <a:gd name="connsiteX2" fmla="*/ 2838893 w 3083441"/>
              <a:gd name="connsiteY2" fmla="*/ 627321 h 2013647"/>
              <a:gd name="connsiteX3" fmla="*/ 3083441 w 3083441"/>
              <a:gd name="connsiteY3" fmla="*/ 0 h 2013647"/>
              <a:gd name="connsiteX0" fmla="*/ 0 w 3083441"/>
              <a:gd name="connsiteY0" fmla="*/ 1998921 h 1999971"/>
              <a:gd name="connsiteX1" fmla="*/ 2063215 w 3083441"/>
              <a:gd name="connsiteY1" fmla="*/ 1404045 h 1999971"/>
              <a:gd name="connsiteX2" fmla="*/ 2838893 w 3083441"/>
              <a:gd name="connsiteY2" fmla="*/ 627321 h 1999971"/>
              <a:gd name="connsiteX3" fmla="*/ 3083441 w 3083441"/>
              <a:gd name="connsiteY3" fmla="*/ 0 h 1999971"/>
              <a:gd name="connsiteX0" fmla="*/ 0 w 3083441"/>
              <a:gd name="connsiteY0" fmla="*/ 1998921 h 2000323"/>
              <a:gd name="connsiteX1" fmla="*/ 2063215 w 3083441"/>
              <a:gd name="connsiteY1" fmla="*/ 1404045 h 2000323"/>
              <a:gd name="connsiteX2" fmla="*/ 3083441 w 3083441"/>
              <a:gd name="connsiteY2" fmla="*/ 0 h 2000323"/>
              <a:gd name="connsiteX0" fmla="*/ 0 w 3083441"/>
              <a:gd name="connsiteY0" fmla="*/ 1998921 h 2000323"/>
              <a:gd name="connsiteX1" fmla="*/ 2063215 w 3083441"/>
              <a:gd name="connsiteY1" fmla="*/ 1404045 h 2000323"/>
              <a:gd name="connsiteX2" fmla="*/ 3083441 w 3083441"/>
              <a:gd name="connsiteY2" fmla="*/ 0 h 2000323"/>
              <a:gd name="connsiteX0" fmla="*/ 0 w 3083441"/>
              <a:gd name="connsiteY0" fmla="*/ 1998921 h 2006445"/>
              <a:gd name="connsiteX1" fmla="*/ 1675352 w 3083441"/>
              <a:gd name="connsiteY1" fmla="*/ 1674817 h 2006445"/>
              <a:gd name="connsiteX2" fmla="*/ 3083441 w 3083441"/>
              <a:gd name="connsiteY2" fmla="*/ 0 h 2006445"/>
              <a:gd name="connsiteX0" fmla="*/ 0 w 3255825"/>
              <a:gd name="connsiteY0" fmla="*/ 2150234 h 2152817"/>
              <a:gd name="connsiteX1" fmla="*/ 1847736 w 3255825"/>
              <a:gd name="connsiteY1" fmla="*/ 1674817 h 2152817"/>
              <a:gd name="connsiteX2" fmla="*/ 3255825 w 3255825"/>
              <a:gd name="connsiteY2" fmla="*/ 0 h 2152817"/>
              <a:gd name="connsiteX0" fmla="*/ 0 w 3255825"/>
              <a:gd name="connsiteY0" fmla="*/ 2150234 h 2150234"/>
              <a:gd name="connsiteX1" fmla="*/ 1847736 w 3255825"/>
              <a:gd name="connsiteY1" fmla="*/ 1674817 h 2150234"/>
              <a:gd name="connsiteX2" fmla="*/ 3255825 w 3255825"/>
              <a:gd name="connsiteY2" fmla="*/ 0 h 2150234"/>
              <a:gd name="connsiteX0" fmla="*/ 0 w 3445447"/>
              <a:gd name="connsiteY0" fmla="*/ 2341367 h 2341367"/>
              <a:gd name="connsiteX1" fmla="*/ 1847736 w 3445447"/>
              <a:gd name="connsiteY1" fmla="*/ 1865950 h 2341367"/>
              <a:gd name="connsiteX2" fmla="*/ 3445447 w 3445447"/>
              <a:gd name="connsiteY2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453 h 2341453"/>
              <a:gd name="connsiteX1" fmla="*/ 3445447 w 3445447"/>
              <a:gd name="connsiteY1" fmla="*/ 86 h 2341453"/>
              <a:gd name="connsiteX0" fmla="*/ 0 w 1626802"/>
              <a:gd name="connsiteY0" fmla="*/ 828508 h 828508"/>
              <a:gd name="connsiteX1" fmla="*/ 1626802 w 1626802"/>
              <a:gd name="connsiteY1" fmla="*/ 279 h 828508"/>
              <a:gd name="connsiteX0" fmla="*/ 0 w 1626802"/>
              <a:gd name="connsiteY0" fmla="*/ 828729 h 828729"/>
              <a:gd name="connsiteX1" fmla="*/ 1626802 w 1626802"/>
              <a:gd name="connsiteY1" fmla="*/ 500 h 828729"/>
              <a:gd name="connsiteX0" fmla="*/ 0 w 1463038"/>
              <a:gd name="connsiteY0" fmla="*/ 606415 h 606415"/>
              <a:gd name="connsiteX1" fmla="*/ 1463038 w 1463038"/>
              <a:gd name="connsiteY1" fmla="*/ 1174 h 606415"/>
              <a:gd name="connsiteX0" fmla="*/ 0 w 1463038"/>
              <a:gd name="connsiteY0" fmla="*/ 606232 h 606232"/>
              <a:gd name="connsiteX1" fmla="*/ 1463038 w 1463038"/>
              <a:gd name="connsiteY1" fmla="*/ 991 h 606232"/>
              <a:gd name="connsiteX0" fmla="*/ 0 w 1463038"/>
              <a:gd name="connsiteY0" fmla="*/ 605241 h 605241"/>
              <a:gd name="connsiteX1" fmla="*/ 1463038 w 1463038"/>
              <a:gd name="connsiteY1" fmla="*/ 0 h 605241"/>
              <a:gd name="connsiteX0" fmla="*/ 0 w 1342370"/>
              <a:gd name="connsiteY0" fmla="*/ 461891 h 461891"/>
              <a:gd name="connsiteX1" fmla="*/ 1342370 w 1342370"/>
              <a:gd name="connsiteY1" fmla="*/ 0 h 46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42370" h="461891">
                <a:moveTo>
                  <a:pt x="0" y="461891"/>
                </a:moveTo>
                <a:cubicBezTo>
                  <a:pt x="355520" y="15918"/>
                  <a:pt x="469703" y="7960"/>
                  <a:pt x="1342370" y="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ja-JP" altLang="en-US" sz="1400" b="1" i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7" name="フリーフォーム 16"/>
          <p:cNvSpPr/>
          <p:nvPr/>
        </p:nvSpPr>
        <p:spPr>
          <a:xfrm>
            <a:off x="4556688" y="3968822"/>
            <a:ext cx="1798850" cy="1329069"/>
          </a:xfrm>
          <a:custGeom>
            <a:avLst/>
            <a:gdLst>
              <a:gd name="connsiteX0" fmla="*/ 0 w 3083441"/>
              <a:gd name="connsiteY0" fmla="*/ 1998921 h 2013647"/>
              <a:gd name="connsiteX1" fmla="*/ 1701209 w 3083441"/>
              <a:gd name="connsiteY1" fmla="*/ 1818167 h 2013647"/>
              <a:gd name="connsiteX2" fmla="*/ 2838893 w 3083441"/>
              <a:gd name="connsiteY2" fmla="*/ 627321 h 2013647"/>
              <a:gd name="connsiteX3" fmla="*/ 3083441 w 3083441"/>
              <a:gd name="connsiteY3" fmla="*/ 0 h 2013647"/>
              <a:gd name="connsiteX0" fmla="*/ 0 w 3083441"/>
              <a:gd name="connsiteY0" fmla="*/ 1998921 h 1999971"/>
              <a:gd name="connsiteX1" fmla="*/ 2063215 w 3083441"/>
              <a:gd name="connsiteY1" fmla="*/ 1404045 h 1999971"/>
              <a:gd name="connsiteX2" fmla="*/ 2838893 w 3083441"/>
              <a:gd name="connsiteY2" fmla="*/ 627321 h 1999971"/>
              <a:gd name="connsiteX3" fmla="*/ 3083441 w 3083441"/>
              <a:gd name="connsiteY3" fmla="*/ 0 h 1999971"/>
              <a:gd name="connsiteX0" fmla="*/ 0 w 3083441"/>
              <a:gd name="connsiteY0" fmla="*/ 1998921 h 2000323"/>
              <a:gd name="connsiteX1" fmla="*/ 2063215 w 3083441"/>
              <a:gd name="connsiteY1" fmla="*/ 1404045 h 2000323"/>
              <a:gd name="connsiteX2" fmla="*/ 3083441 w 3083441"/>
              <a:gd name="connsiteY2" fmla="*/ 0 h 2000323"/>
              <a:gd name="connsiteX0" fmla="*/ 0 w 3083441"/>
              <a:gd name="connsiteY0" fmla="*/ 1998921 h 2000323"/>
              <a:gd name="connsiteX1" fmla="*/ 2063215 w 3083441"/>
              <a:gd name="connsiteY1" fmla="*/ 1404045 h 2000323"/>
              <a:gd name="connsiteX2" fmla="*/ 3083441 w 3083441"/>
              <a:gd name="connsiteY2" fmla="*/ 0 h 2000323"/>
              <a:gd name="connsiteX0" fmla="*/ 0 w 3083441"/>
              <a:gd name="connsiteY0" fmla="*/ 1998921 h 2006445"/>
              <a:gd name="connsiteX1" fmla="*/ 1675352 w 3083441"/>
              <a:gd name="connsiteY1" fmla="*/ 1674817 h 2006445"/>
              <a:gd name="connsiteX2" fmla="*/ 3083441 w 3083441"/>
              <a:gd name="connsiteY2" fmla="*/ 0 h 2006445"/>
              <a:gd name="connsiteX0" fmla="*/ 0 w 3255825"/>
              <a:gd name="connsiteY0" fmla="*/ 2150234 h 2152817"/>
              <a:gd name="connsiteX1" fmla="*/ 1847736 w 3255825"/>
              <a:gd name="connsiteY1" fmla="*/ 1674817 h 2152817"/>
              <a:gd name="connsiteX2" fmla="*/ 3255825 w 3255825"/>
              <a:gd name="connsiteY2" fmla="*/ 0 h 2152817"/>
              <a:gd name="connsiteX0" fmla="*/ 0 w 3255825"/>
              <a:gd name="connsiteY0" fmla="*/ 2150234 h 2150234"/>
              <a:gd name="connsiteX1" fmla="*/ 1847736 w 3255825"/>
              <a:gd name="connsiteY1" fmla="*/ 1674817 h 2150234"/>
              <a:gd name="connsiteX2" fmla="*/ 3255825 w 3255825"/>
              <a:gd name="connsiteY2" fmla="*/ 0 h 2150234"/>
              <a:gd name="connsiteX0" fmla="*/ 0 w 3445447"/>
              <a:gd name="connsiteY0" fmla="*/ 2341367 h 2341367"/>
              <a:gd name="connsiteX1" fmla="*/ 1847736 w 3445447"/>
              <a:gd name="connsiteY1" fmla="*/ 1865950 h 2341367"/>
              <a:gd name="connsiteX2" fmla="*/ 3445447 w 3445447"/>
              <a:gd name="connsiteY2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453 h 2341453"/>
              <a:gd name="connsiteX1" fmla="*/ 3445447 w 3445447"/>
              <a:gd name="connsiteY1" fmla="*/ 86 h 2341453"/>
              <a:gd name="connsiteX0" fmla="*/ 0 w 1626802"/>
              <a:gd name="connsiteY0" fmla="*/ 828508 h 828508"/>
              <a:gd name="connsiteX1" fmla="*/ 1626802 w 1626802"/>
              <a:gd name="connsiteY1" fmla="*/ 279 h 828508"/>
              <a:gd name="connsiteX0" fmla="*/ 0 w 1626802"/>
              <a:gd name="connsiteY0" fmla="*/ 828729 h 828729"/>
              <a:gd name="connsiteX1" fmla="*/ 1626802 w 1626802"/>
              <a:gd name="connsiteY1" fmla="*/ 500 h 828729"/>
              <a:gd name="connsiteX0" fmla="*/ 0 w 1463038"/>
              <a:gd name="connsiteY0" fmla="*/ 606415 h 606415"/>
              <a:gd name="connsiteX1" fmla="*/ 1463038 w 1463038"/>
              <a:gd name="connsiteY1" fmla="*/ 1174 h 606415"/>
              <a:gd name="connsiteX0" fmla="*/ 0 w 1463038"/>
              <a:gd name="connsiteY0" fmla="*/ 606232 h 606232"/>
              <a:gd name="connsiteX1" fmla="*/ 1463038 w 1463038"/>
              <a:gd name="connsiteY1" fmla="*/ 991 h 606232"/>
              <a:gd name="connsiteX0" fmla="*/ 0 w 1463038"/>
              <a:gd name="connsiteY0" fmla="*/ 605241 h 605241"/>
              <a:gd name="connsiteX1" fmla="*/ 1463038 w 1463038"/>
              <a:gd name="connsiteY1" fmla="*/ 0 h 605241"/>
              <a:gd name="connsiteX0" fmla="*/ 0 w 1342370"/>
              <a:gd name="connsiteY0" fmla="*/ 461891 h 461891"/>
              <a:gd name="connsiteX1" fmla="*/ 1342370 w 1342370"/>
              <a:gd name="connsiteY1" fmla="*/ 0 h 46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42370" h="461891">
                <a:moveTo>
                  <a:pt x="0" y="461891"/>
                </a:moveTo>
                <a:cubicBezTo>
                  <a:pt x="355520" y="15918"/>
                  <a:pt x="469703" y="7960"/>
                  <a:pt x="1342370" y="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ja-JP" altLang="en-US" sz="1400" b="1" i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8" name="フリーフォーム 17"/>
          <p:cNvSpPr/>
          <p:nvPr/>
        </p:nvSpPr>
        <p:spPr>
          <a:xfrm>
            <a:off x="5481545" y="2766184"/>
            <a:ext cx="1798850" cy="1847488"/>
          </a:xfrm>
          <a:custGeom>
            <a:avLst/>
            <a:gdLst>
              <a:gd name="connsiteX0" fmla="*/ 0 w 3083441"/>
              <a:gd name="connsiteY0" fmla="*/ 1998921 h 2013647"/>
              <a:gd name="connsiteX1" fmla="*/ 1701209 w 3083441"/>
              <a:gd name="connsiteY1" fmla="*/ 1818167 h 2013647"/>
              <a:gd name="connsiteX2" fmla="*/ 2838893 w 3083441"/>
              <a:gd name="connsiteY2" fmla="*/ 627321 h 2013647"/>
              <a:gd name="connsiteX3" fmla="*/ 3083441 w 3083441"/>
              <a:gd name="connsiteY3" fmla="*/ 0 h 2013647"/>
              <a:gd name="connsiteX0" fmla="*/ 0 w 3083441"/>
              <a:gd name="connsiteY0" fmla="*/ 1998921 h 1999971"/>
              <a:gd name="connsiteX1" fmla="*/ 2063215 w 3083441"/>
              <a:gd name="connsiteY1" fmla="*/ 1404045 h 1999971"/>
              <a:gd name="connsiteX2" fmla="*/ 2838893 w 3083441"/>
              <a:gd name="connsiteY2" fmla="*/ 627321 h 1999971"/>
              <a:gd name="connsiteX3" fmla="*/ 3083441 w 3083441"/>
              <a:gd name="connsiteY3" fmla="*/ 0 h 1999971"/>
              <a:gd name="connsiteX0" fmla="*/ 0 w 3083441"/>
              <a:gd name="connsiteY0" fmla="*/ 1998921 h 2000323"/>
              <a:gd name="connsiteX1" fmla="*/ 2063215 w 3083441"/>
              <a:gd name="connsiteY1" fmla="*/ 1404045 h 2000323"/>
              <a:gd name="connsiteX2" fmla="*/ 3083441 w 3083441"/>
              <a:gd name="connsiteY2" fmla="*/ 0 h 2000323"/>
              <a:gd name="connsiteX0" fmla="*/ 0 w 3083441"/>
              <a:gd name="connsiteY0" fmla="*/ 1998921 h 2000323"/>
              <a:gd name="connsiteX1" fmla="*/ 2063215 w 3083441"/>
              <a:gd name="connsiteY1" fmla="*/ 1404045 h 2000323"/>
              <a:gd name="connsiteX2" fmla="*/ 3083441 w 3083441"/>
              <a:gd name="connsiteY2" fmla="*/ 0 h 2000323"/>
              <a:gd name="connsiteX0" fmla="*/ 0 w 3083441"/>
              <a:gd name="connsiteY0" fmla="*/ 1998921 h 2006445"/>
              <a:gd name="connsiteX1" fmla="*/ 1675352 w 3083441"/>
              <a:gd name="connsiteY1" fmla="*/ 1674817 h 2006445"/>
              <a:gd name="connsiteX2" fmla="*/ 3083441 w 3083441"/>
              <a:gd name="connsiteY2" fmla="*/ 0 h 2006445"/>
              <a:gd name="connsiteX0" fmla="*/ 0 w 3255825"/>
              <a:gd name="connsiteY0" fmla="*/ 2150234 h 2152817"/>
              <a:gd name="connsiteX1" fmla="*/ 1847736 w 3255825"/>
              <a:gd name="connsiteY1" fmla="*/ 1674817 h 2152817"/>
              <a:gd name="connsiteX2" fmla="*/ 3255825 w 3255825"/>
              <a:gd name="connsiteY2" fmla="*/ 0 h 2152817"/>
              <a:gd name="connsiteX0" fmla="*/ 0 w 3255825"/>
              <a:gd name="connsiteY0" fmla="*/ 2150234 h 2150234"/>
              <a:gd name="connsiteX1" fmla="*/ 1847736 w 3255825"/>
              <a:gd name="connsiteY1" fmla="*/ 1674817 h 2150234"/>
              <a:gd name="connsiteX2" fmla="*/ 3255825 w 3255825"/>
              <a:gd name="connsiteY2" fmla="*/ 0 h 2150234"/>
              <a:gd name="connsiteX0" fmla="*/ 0 w 3445447"/>
              <a:gd name="connsiteY0" fmla="*/ 2341367 h 2341367"/>
              <a:gd name="connsiteX1" fmla="*/ 1847736 w 3445447"/>
              <a:gd name="connsiteY1" fmla="*/ 1865950 h 2341367"/>
              <a:gd name="connsiteX2" fmla="*/ 3445447 w 3445447"/>
              <a:gd name="connsiteY2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367 h 2341367"/>
              <a:gd name="connsiteX1" fmla="*/ 3445447 w 3445447"/>
              <a:gd name="connsiteY1" fmla="*/ 0 h 2341367"/>
              <a:gd name="connsiteX0" fmla="*/ 0 w 3445447"/>
              <a:gd name="connsiteY0" fmla="*/ 2341453 h 2341453"/>
              <a:gd name="connsiteX1" fmla="*/ 3445447 w 3445447"/>
              <a:gd name="connsiteY1" fmla="*/ 86 h 2341453"/>
              <a:gd name="connsiteX0" fmla="*/ 0 w 1626802"/>
              <a:gd name="connsiteY0" fmla="*/ 828508 h 828508"/>
              <a:gd name="connsiteX1" fmla="*/ 1626802 w 1626802"/>
              <a:gd name="connsiteY1" fmla="*/ 279 h 828508"/>
              <a:gd name="connsiteX0" fmla="*/ 0 w 1626802"/>
              <a:gd name="connsiteY0" fmla="*/ 828729 h 828729"/>
              <a:gd name="connsiteX1" fmla="*/ 1626802 w 1626802"/>
              <a:gd name="connsiteY1" fmla="*/ 500 h 828729"/>
              <a:gd name="connsiteX0" fmla="*/ 0 w 1463038"/>
              <a:gd name="connsiteY0" fmla="*/ 606415 h 606415"/>
              <a:gd name="connsiteX1" fmla="*/ 1463038 w 1463038"/>
              <a:gd name="connsiteY1" fmla="*/ 1174 h 606415"/>
              <a:gd name="connsiteX0" fmla="*/ 0 w 1463038"/>
              <a:gd name="connsiteY0" fmla="*/ 606232 h 606232"/>
              <a:gd name="connsiteX1" fmla="*/ 1463038 w 1463038"/>
              <a:gd name="connsiteY1" fmla="*/ 991 h 606232"/>
              <a:gd name="connsiteX0" fmla="*/ 0 w 1463038"/>
              <a:gd name="connsiteY0" fmla="*/ 605241 h 605241"/>
              <a:gd name="connsiteX1" fmla="*/ 1463038 w 1463038"/>
              <a:gd name="connsiteY1" fmla="*/ 0 h 605241"/>
              <a:gd name="connsiteX0" fmla="*/ 0 w 1342370"/>
              <a:gd name="connsiteY0" fmla="*/ 461891 h 461891"/>
              <a:gd name="connsiteX1" fmla="*/ 1342370 w 1342370"/>
              <a:gd name="connsiteY1" fmla="*/ 0 h 46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42370" h="461891">
                <a:moveTo>
                  <a:pt x="0" y="461891"/>
                </a:moveTo>
                <a:cubicBezTo>
                  <a:pt x="355520" y="15918"/>
                  <a:pt x="469703" y="7960"/>
                  <a:pt x="1342370" y="0"/>
                </a:cubicBezTo>
              </a:path>
            </a:pathLst>
          </a:custGeom>
          <a:noFill/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ja-JP" altLang="en-US" sz="1400" b="1" i="0">
              <a:solidFill>
                <a:srgbClr val="0070C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330255" y="3313901"/>
            <a:ext cx="318924" cy="688256"/>
          </a:xfrm>
          <a:prstGeom prst="rect">
            <a:avLst/>
          </a:prstGeom>
          <a:noFill/>
        </p:spPr>
        <p:txBody>
          <a:bodyPr vert="eaVert" wrap="none" lIns="36000" tIns="36000" rIns="36000" bIns="36000" rtlCol="0" anchor="ctr" anchorCtr="0">
            <a:spAutoFit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ja-JP" altLang="en-US" sz="1600" b="1" i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難易度</a:t>
            </a:r>
            <a:endParaRPr lang="ja-JP" altLang="en-US" sz="1600" b="1" i="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6632562" y="3837057"/>
            <a:ext cx="2011513" cy="8402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800" i="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  <a:ea typeface="ＭＳ Ｐゴシック"/>
              </a:rPr>
              <a:t>Open </a:t>
            </a:r>
            <a:r>
              <a:rPr lang="en-US" altLang="ja-JP" sz="1800" i="0" dirty="0" smtClean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  <a:ea typeface="ＭＳ Ｐゴシック"/>
              </a:rPr>
              <a:t>Innovation</a:t>
            </a:r>
            <a:endParaRPr lang="en-US" altLang="ja-JP" sz="1800" i="0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Rounded MT Bold" panose="020F0704030504030204" pitchFamily="34" charset="0"/>
              <a:ea typeface="ＭＳ Ｐゴシック"/>
            </a:endParaRP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800" i="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  <a:ea typeface="ＭＳ Ｐゴシック"/>
              </a:rPr>
              <a:t>&amp;</a:t>
            </a: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800" i="0" dirty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  <a:ea typeface="ＭＳ Ｐゴシック"/>
              </a:rPr>
              <a:t>Open </a:t>
            </a:r>
            <a:r>
              <a:rPr lang="en-US" altLang="ja-JP" sz="1800" i="0" dirty="0" smtClean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  <a:ea typeface="ＭＳ Ｐゴシック"/>
              </a:rPr>
              <a:t>Research</a:t>
            </a:r>
          </a:p>
        </p:txBody>
      </p:sp>
      <p:sp>
        <p:nvSpPr>
          <p:cNvPr id="27" name="正方形/長方形 26"/>
          <p:cNvSpPr/>
          <p:nvPr/>
        </p:nvSpPr>
        <p:spPr>
          <a:xfrm>
            <a:off x="4796562" y="5213025"/>
            <a:ext cx="686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800" i="0" dirty="0" smtClean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  <a:ea typeface="ＭＳ Ｐゴシック"/>
              </a:rPr>
              <a:t>Now</a:t>
            </a:r>
            <a:endParaRPr lang="ja-JP" altLang="en-US" sz="1800" i="0" dirty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Rounded MT Bold" panose="020F0704030504030204" pitchFamily="34" charset="0"/>
              <a:ea typeface="ＭＳ Ｐゴシック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1891386" y="4865016"/>
            <a:ext cx="1716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800" i="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  <a:ea typeface="ＭＳ Ｐゴシック"/>
              </a:rPr>
              <a:t>University 1.0</a:t>
            </a:r>
            <a:endParaRPr lang="ja-JP" altLang="en-US" sz="1800" i="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Rounded MT Bold" panose="020F0704030504030204" pitchFamily="34" charset="0"/>
              <a:ea typeface="ＭＳ Ｐゴシック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4403312" y="2693642"/>
            <a:ext cx="1716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800" i="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  <a:ea typeface="ＭＳ Ｐゴシック"/>
              </a:rPr>
              <a:t>University 4.0</a:t>
            </a:r>
            <a:endParaRPr lang="ja-JP" altLang="en-US" sz="1800" i="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Rounded MT Bold" panose="020F0704030504030204" pitchFamily="34" charset="0"/>
              <a:ea typeface="ＭＳ Ｐゴシック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2916657" y="4473532"/>
            <a:ext cx="1716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800" i="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  <a:ea typeface="ＭＳ Ｐゴシック"/>
              </a:rPr>
              <a:t>University 2.0</a:t>
            </a:r>
            <a:endParaRPr lang="ja-JP" altLang="en-US" sz="1800" i="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Rounded MT Bold" panose="020F0704030504030204" pitchFamily="34" charset="0"/>
              <a:ea typeface="ＭＳ Ｐゴシック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3668207" y="3708717"/>
            <a:ext cx="1716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ja-JP" sz="1800" i="0" dirty="0" smtClean="0">
                <a:solidFill>
                  <a:srgbClr val="C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 Rounded MT Bold" panose="020F0704030504030204" pitchFamily="34" charset="0"/>
                <a:ea typeface="ＭＳ Ｐゴシック"/>
              </a:rPr>
              <a:t>University 3.0</a:t>
            </a:r>
            <a:endParaRPr lang="ja-JP" altLang="en-US" sz="1800" i="0" dirty="0">
              <a:solidFill>
                <a:srgbClr val="C0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 Rounded MT Bold" panose="020F0704030504030204" pitchFamily="34" charset="0"/>
              <a:ea typeface="ＭＳ Ｐゴシック"/>
            </a:endParaRPr>
          </a:p>
        </p:txBody>
      </p:sp>
      <p:sp>
        <p:nvSpPr>
          <p:cNvPr id="3" name="四角形吹き出し 2"/>
          <p:cNvSpPr/>
          <p:nvPr/>
        </p:nvSpPr>
        <p:spPr>
          <a:xfrm>
            <a:off x="326571" y="3994933"/>
            <a:ext cx="2334967" cy="720000"/>
          </a:xfrm>
          <a:prstGeom prst="wedgeRectCallout">
            <a:avLst>
              <a:gd name="adj1" fmla="val 34629"/>
              <a:gd name="adj2" fmla="val 8085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ja-JP" altLang="en-US" sz="1400" b="1" i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古典の研究と教育から始まり</a:t>
            </a:r>
            <a:endParaRPr lang="en-US" altLang="ja-JP" sz="1400" b="1" i="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ja-JP" altLang="en-US" sz="1400" b="1" i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専門職養成機関へと変遷</a:t>
            </a:r>
            <a:endParaRPr lang="en-US" altLang="ja-JP" sz="1400" b="1" i="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1400" b="1" i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（中世から近世のモデル）</a:t>
            </a:r>
            <a:endParaRPr lang="ja-JP" altLang="en-US" sz="1400" b="1" i="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5" name="四角形吹き出し 34"/>
          <p:cNvSpPr/>
          <p:nvPr/>
        </p:nvSpPr>
        <p:spPr>
          <a:xfrm>
            <a:off x="1646802" y="3071220"/>
            <a:ext cx="1821345" cy="720000"/>
          </a:xfrm>
          <a:prstGeom prst="wedgeRectCallout">
            <a:avLst>
              <a:gd name="adj1" fmla="val 43753"/>
              <a:gd name="adj2" fmla="val 144773"/>
            </a:avLst>
          </a:prstGeom>
          <a:solidFill>
            <a:srgbClr val="FFFFCC"/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ja-JP" altLang="ja-JP" sz="1400" b="1" i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</a:t>
            </a:r>
            <a:r>
              <a:rPr lang="ja-JP" altLang="ja-JP" sz="1400" b="1" i="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の重視ととも</a:t>
            </a:r>
            <a:r>
              <a:rPr lang="ja-JP" altLang="ja-JP" sz="1400" b="1" i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に</a:t>
            </a:r>
            <a:endParaRPr lang="en-US" altLang="ja-JP" sz="1400" b="1" i="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ja-JP" altLang="ja-JP" sz="1400" b="1" i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研究と教育</a:t>
            </a:r>
            <a:r>
              <a:rPr lang="ja-JP" altLang="ja-JP" sz="1400" b="1" i="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を</a:t>
            </a:r>
            <a:r>
              <a:rPr lang="ja-JP" altLang="ja-JP" sz="1400" b="1" i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一体化</a:t>
            </a:r>
            <a:endParaRPr lang="en-US" altLang="ja-JP" sz="1400" b="1" i="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1400" b="1" i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（ドイツモデル）</a:t>
            </a:r>
            <a:endParaRPr lang="ja-JP" altLang="en-US" sz="1400" b="1" i="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四角形吹き出し 35"/>
          <p:cNvSpPr/>
          <p:nvPr/>
        </p:nvSpPr>
        <p:spPr>
          <a:xfrm>
            <a:off x="2314608" y="2169280"/>
            <a:ext cx="1960150" cy="720000"/>
          </a:xfrm>
          <a:prstGeom prst="wedgeRectCallout">
            <a:avLst>
              <a:gd name="adj1" fmla="val 40902"/>
              <a:gd name="adj2" fmla="val 15738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ja-JP" altLang="en-US" sz="1400" b="1" i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大学院制度の設置</a:t>
            </a:r>
            <a:endParaRPr lang="en-US" altLang="ja-JP" sz="1400" b="1" i="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ja-JP" altLang="en-US" sz="1400" b="1" i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社会貢献の使命を提唱</a:t>
            </a:r>
            <a:endParaRPr lang="en-US" altLang="ja-JP" sz="1400" b="1" i="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1400" b="1" i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（アメリカモデル）</a:t>
            </a:r>
            <a:endParaRPr lang="ja-JP" altLang="en-US" sz="1400" b="1" i="0" dirty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7" name="四角形吹き出し 36"/>
          <p:cNvSpPr/>
          <p:nvPr/>
        </p:nvSpPr>
        <p:spPr>
          <a:xfrm>
            <a:off x="2955466" y="1267340"/>
            <a:ext cx="2124000" cy="720000"/>
          </a:xfrm>
          <a:prstGeom prst="wedgeRectCallout">
            <a:avLst>
              <a:gd name="adj1" fmla="val 38906"/>
              <a:gd name="adj2" fmla="val 138044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 anchor="ctr">
            <a:noAutofit/>
          </a:bodyPr>
          <a:lstStyle/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1800" b="1" i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未知なる</a:t>
            </a:r>
            <a:endParaRPr lang="en-US" altLang="ja-JP" sz="1800" b="1" i="0" dirty="0" smtClean="0">
              <a:solidFill>
                <a:prstClr val="black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1800" b="1" i="0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次</a:t>
            </a:r>
            <a:r>
              <a:rPr lang="ja-JP" altLang="en-US" sz="1800" b="1" i="0" dirty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世代モデル</a:t>
            </a:r>
          </a:p>
        </p:txBody>
      </p:sp>
      <p:sp>
        <p:nvSpPr>
          <p:cNvPr id="38" name="object 30"/>
          <p:cNvSpPr txBox="1"/>
          <p:nvPr/>
        </p:nvSpPr>
        <p:spPr>
          <a:xfrm>
            <a:off x="178896" y="3098456"/>
            <a:ext cx="1095172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marR="5080" algn="ctr" fontAlgn="auto">
              <a:spcBef>
                <a:spcPts val="0"/>
              </a:spcBef>
              <a:spcAft>
                <a:spcPts val="0"/>
              </a:spcAft>
            </a:pPr>
            <a:r>
              <a:rPr lang="ja-JP" altLang="en-US" sz="1400" b="1" i="0" dirty="0" smtClean="0">
                <a:solidFill>
                  <a:prstClr val="white">
                    <a:lumMod val="50000"/>
                  </a:prstClr>
                </a:solidFill>
                <a:effectLst>
                  <a:glow rad="190500">
                    <a:srgbClr val="FFF2FF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ベルリン大学</a:t>
            </a:r>
            <a:endParaRPr lang="en-US" altLang="ja-JP" sz="1400" b="1" i="0" dirty="0" smtClean="0">
              <a:solidFill>
                <a:prstClr val="white">
                  <a:lumMod val="50000"/>
                </a:prstClr>
              </a:solidFill>
              <a:effectLst>
                <a:glow rad="190500">
                  <a:srgbClr val="FFF2FF"/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12700" marR="5080" algn="ctr" fontAlgn="auto">
              <a:spcBef>
                <a:spcPts val="0"/>
              </a:spcBef>
              <a:spcAft>
                <a:spcPts val="0"/>
              </a:spcAft>
            </a:pPr>
            <a:r>
              <a:rPr lang="ja-JP" altLang="en-US" sz="1400" b="1" i="0" dirty="0" smtClean="0">
                <a:solidFill>
                  <a:prstClr val="white">
                    <a:lumMod val="50000"/>
                  </a:prstClr>
                </a:solidFill>
                <a:effectLst>
                  <a:glow rad="190500">
                    <a:srgbClr val="FFF2FF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lang="en-US" altLang="ja-JP" sz="1400" b="1" i="0" dirty="0" smtClean="0">
                <a:solidFill>
                  <a:prstClr val="white">
                    <a:lumMod val="50000"/>
                  </a:prstClr>
                </a:solidFill>
                <a:effectLst>
                  <a:glow rad="190500">
                    <a:srgbClr val="FFF2FF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(1810</a:t>
            </a:r>
            <a:r>
              <a:rPr lang="ja-JP" altLang="en-US" sz="1400" b="1" i="0" dirty="0" smtClean="0">
                <a:solidFill>
                  <a:prstClr val="white">
                    <a:lumMod val="50000"/>
                  </a:prstClr>
                </a:solidFill>
                <a:effectLst>
                  <a:glow rad="190500">
                    <a:srgbClr val="FFF2FF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年</a:t>
            </a:r>
            <a:r>
              <a:rPr lang="en-US" altLang="ja-JP" sz="1400" b="1" i="0" dirty="0" smtClean="0">
                <a:solidFill>
                  <a:prstClr val="white">
                    <a:lumMod val="50000"/>
                  </a:prstClr>
                </a:solidFill>
                <a:effectLst>
                  <a:glow rad="190500">
                    <a:srgbClr val="FFF2FF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1400" b="1" i="0" dirty="0">
              <a:solidFill>
                <a:prstClr val="white">
                  <a:lumMod val="50000"/>
                </a:prstClr>
              </a:solidFill>
              <a:effectLst>
                <a:glow rad="190500">
                  <a:srgbClr val="FFF2FF"/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object 31"/>
          <p:cNvSpPr txBox="1"/>
          <p:nvPr/>
        </p:nvSpPr>
        <p:spPr>
          <a:xfrm>
            <a:off x="87059" y="2406119"/>
            <a:ext cx="1997983" cy="43601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algn="ctr" fontAlgn="auto">
              <a:lnSpc>
                <a:spcPts val="168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1400" b="1" i="0" spc="-110" dirty="0">
                <a:solidFill>
                  <a:prstClr val="white">
                    <a:lumMod val="50000"/>
                  </a:prstClr>
                </a:solidFill>
                <a:effectLst>
                  <a:glow rad="190500">
                    <a:srgbClr val="FFF2FF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ジョンズ・</a:t>
            </a:r>
            <a:r>
              <a:rPr lang="ja-JP" altLang="en-US" sz="1400" b="1" i="0" spc="-110" dirty="0" smtClean="0">
                <a:solidFill>
                  <a:prstClr val="white">
                    <a:lumMod val="50000"/>
                  </a:prstClr>
                </a:solidFill>
                <a:effectLst>
                  <a:glow rad="190500">
                    <a:srgbClr val="FFF2FF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ホプキンズでの</a:t>
            </a:r>
            <a:endParaRPr lang="en-US" altLang="ja-JP" sz="1400" b="1" i="0" spc="-110" dirty="0" smtClean="0">
              <a:solidFill>
                <a:prstClr val="white">
                  <a:lumMod val="50000"/>
                </a:prstClr>
              </a:solidFill>
              <a:effectLst>
                <a:glow rad="190500">
                  <a:srgbClr val="FFF2FF"/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12700" algn="ctr" fontAlgn="auto">
              <a:lnSpc>
                <a:spcPts val="1680"/>
              </a:lnSpc>
              <a:spcBef>
                <a:spcPts val="0"/>
              </a:spcBef>
              <a:spcAft>
                <a:spcPts val="0"/>
              </a:spcAft>
            </a:pPr>
            <a:r>
              <a:rPr lang="ja-JP" altLang="en-US" sz="1400" b="1" i="0" dirty="0" smtClean="0">
                <a:solidFill>
                  <a:prstClr val="white">
                    <a:lumMod val="50000"/>
                  </a:prstClr>
                </a:solidFill>
                <a:effectLst>
                  <a:glow rad="190500">
                    <a:srgbClr val="FFF2FF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大学院 </a:t>
            </a:r>
            <a:r>
              <a:rPr lang="en-US" altLang="ja-JP" sz="1400" b="1" i="0" dirty="0" smtClean="0">
                <a:solidFill>
                  <a:prstClr val="white">
                    <a:lumMod val="50000"/>
                  </a:prstClr>
                </a:solidFill>
                <a:effectLst>
                  <a:glow rad="190500">
                    <a:srgbClr val="FFF2FF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(1876</a:t>
            </a:r>
            <a:r>
              <a:rPr lang="ja-JP" altLang="en-US" sz="1400" b="1" i="0" dirty="0" smtClean="0">
                <a:solidFill>
                  <a:prstClr val="white">
                    <a:lumMod val="50000"/>
                  </a:prstClr>
                </a:solidFill>
                <a:effectLst>
                  <a:glow rad="190500">
                    <a:srgbClr val="FFF2FF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年</a:t>
            </a:r>
            <a:r>
              <a:rPr lang="en-US" altLang="ja-JP" sz="1400" b="1" i="0" dirty="0" smtClean="0">
                <a:solidFill>
                  <a:prstClr val="white">
                    <a:lumMod val="50000"/>
                  </a:prstClr>
                </a:solidFill>
                <a:effectLst>
                  <a:glow rad="190500">
                    <a:srgbClr val="FFF2FF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1400" b="1" i="0" dirty="0">
              <a:solidFill>
                <a:prstClr val="white">
                  <a:lumMod val="50000"/>
                </a:prstClr>
              </a:solidFill>
              <a:effectLst>
                <a:glow rad="190500">
                  <a:srgbClr val="FFF2FF"/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0" name="object 32"/>
          <p:cNvSpPr txBox="1"/>
          <p:nvPr/>
        </p:nvSpPr>
        <p:spPr>
          <a:xfrm>
            <a:off x="550705" y="1846365"/>
            <a:ext cx="1767793" cy="473976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57150" marR="5080" indent="-45085" algn="ctr" fontAlgn="auto">
              <a:lnSpc>
                <a:spcPct val="110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400" b="1" i="0" dirty="0" smtClean="0">
                <a:solidFill>
                  <a:prstClr val="white">
                    <a:lumMod val="50000"/>
                  </a:prstClr>
                </a:solidFill>
                <a:effectLst>
                  <a:glow rad="190500">
                    <a:srgbClr val="FFF2FF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NSF</a:t>
            </a:r>
            <a:r>
              <a:rPr lang="en-US" altLang="ja-JP" sz="1400" b="1" i="0" dirty="0">
                <a:solidFill>
                  <a:prstClr val="white">
                    <a:lumMod val="50000"/>
                  </a:prstClr>
                </a:solidFill>
                <a:effectLst>
                  <a:glow rad="190500">
                    <a:srgbClr val="FFF2FF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(</a:t>
            </a:r>
            <a:r>
              <a:rPr lang="ja-JP" altLang="en-US" sz="1400" b="1" i="0" dirty="0">
                <a:solidFill>
                  <a:prstClr val="white">
                    <a:lumMod val="50000"/>
                  </a:prstClr>
                </a:solidFill>
                <a:effectLst>
                  <a:glow rad="190500">
                    <a:srgbClr val="FFF2FF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全米科学財団</a:t>
            </a:r>
            <a:r>
              <a:rPr lang="en-US" altLang="ja-JP" sz="1400" b="1" i="0" dirty="0" smtClean="0">
                <a:solidFill>
                  <a:prstClr val="white">
                    <a:lumMod val="50000"/>
                  </a:prstClr>
                </a:solidFill>
                <a:effectLst>
                  <a:glow rad="190500">
                    <a:srgbClr val="FFF2FF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r>
              <a:rPr lang="ja-JP" altLang="en-US" sz="1400" b="1" i="0" dirty="0" smtClean="0">
                <a:solidFill>
                  <a:prstClr val="white">
                    <a:lumMod val="50000"/>
                  </a:prstClr>
                </a:solidFill>
                <a:effectLst>
                  <a:glow rad="190500">
                    <a:srgbClr val="FFF2FF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endParaRPr lang="en-US" altLang="ja-JP" sz="1400" b="1" i="0" dirty="0" smtClean="0">
              <a:solidFill>
                <a:prstClr val="white">
                  <a:lumMod val="50000"/>
                </a:prstClr>
              </a:solidFill>
              <a:effectLst>
                <a:glow rad="190500">
                  <a:srgbClr val="FFF2FF"/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57150" marR="5080" indent="-45085" algn="ctr" fontAlgn="auto">
              <a:lnSpc>
                <a:spcPct val="1103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ja-JP" sz="1400" b="1" i="0" dirty="0" smtClean="0">
                <a:solidFill>
                  <a:prstClr val="white">
                    <a:lumMod val="50000"/>
                  </a:prstClr>
                </a:solidFill>
                <a:effectLst>
                  <a:glow rad="190500">
                    <a:srgbClr val="FFF2FF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(1950</a:t>
            </a:r>
            <a:r>
              <a:rPr lang="ja-JP" altLang="en-US" sz="1400" b="1" i="0" dirty="0" smtClean="0">
                <a:solidFill>
                  <a:prstClr val="white">
                    <a:lumMod val="50000"/>
                  </a:prstClr>
                </a:solidFill>
                <a:effectLst>
                  <a:glow rad="190500">
                    <a:srgbClr val="FFF2FF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年</a:t>
            </a:r>
            <a:r>
              <a:rPr lang="en-US" altLang="ja-JP" sz="1400" b="1" i="0" dirty="0" smtClean="0">
                <a:solidFill>
                  <a:prstClr val="white">
                    <a:lumMod val="50000"/>
                  </a:prstClr>
                </a:solidFill>
                <a:effectLst>
                  <a:glow rad="190500">
                    <a:srgbClr val="FFF2FF"/>
                  </a:glow>
                </a:effectLst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1400" b="1" i="0" dirty="0">
              <a:solidFill>
                <a:prstClr val="white">
                  <a:lumMod val="50000"/>
                </a:prstClr>
              </a:solidFill>
              <a:effectLst>
                <a:glow rad="190500">
                  <a:srgbClr val="FFF2FF"/>
                </a:glow>
              </a:effectLst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41" name="object 30"/>
          <p:cNvSpPr txBox="1"/>
          <p:nvPr/>
        </p:nvSpPr>
        <p:spPr>
          <a:xfrm>
            <a:off x="1330255" y="1265950"/>
            <a:ext cx="1378583" cy="43088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357188" indent="-236538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ja-JP" altLang="en-US" sz="1400" b="1" i="0" dirty="0">
                <a:solidFill>
                  <a:prstClr val="white">
                    <a:lumMod val="50000"/>
                  </a:prst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ボローニャ</a:t>
            </a:r>
            <a:r>
              <a:rPr lang="ja-JP" altLang="en-US" sz="1400" b="1" i="0" dirty="0" smtClean="0">
                <a:solidFill>
                  <a:prstClr val="white">
                    <a:lumMod val="50000"/>
                  </a:prst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宣言</a:t>
            </a:r>
            <a:endParaRPr lang="en-US" altLang="ja-JP" sz="1400" b="1" i="0" dirty="0" smtClean="0">
              <a:solidFill>
                <a:prstClr val="white">
                  <a:lumMod val="50000"/>
                </a:prst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  <a:p>
            <a:pPr marL="357188" indent="-236538" algn="ctr"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ja-JP" sz="1400" b="1" i="0" dirty="0" smtClean="0">
                <a:solidFill>
                  <a:prstClr val="white">
                    <a:lumMod val="50000"/>
                  </a:prst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(</a:t>
            </a:r>
            <a:r>
              <a:rPr lang="en-US" altLang="ja-JP" sz="1400" b="1" i="0" dirty="0">
                <a:solidFill>
                  <a:prstClr val="white">
                    <a:lumMod val="50000"/>
                  </a:prst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1999</a:t>
            </a:r>
            <a:r>
              <a:rPr lang="ja-JP" altLang="en-US" sz="1400" b="1" i="0" dirty="0">
                <a:solidFill>
                  <a:prstClr val="white">
                    <a:lumMod val="50000"/>
                  </a:prst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年</a:t>
            </a:r>
            <a:r>
              <a:rPr lang="en-US" altLang="ja-JP" sz="1400" b="1" i="0" dirty="0">
                <a:solidFill>
                  <a:prstClr val="white">
                    <a:lumMod val="50000"/>
                  </a:prst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)</a:t>
            </a:r>
            <a:endParaRPr lang="ja-JP" altLang="en-US" sz="1400" b="1" i="0" dirty="0">
              <a:solidFill>
                <a:prstClr val="white">
                  <a:lumMod val="50000"/>
                </a:prstClr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882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テーマ1handai">
  <a:themeElements>
    <a:clrScheme name="ユーザー定義 3">
      <a:dk1>
        <a:sysClr val="windowText" lastClr="000000"/>
      </a:dk1>
      <a:lt1>
        <a:sysClr val="window" lastClr="FFFFFF"/>
      </a:lt1>
      <a:dk2>
        <a:srgbClr val="2D287F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DD000"/>
      </a:accent6>
      <a:hlink>
        <a:srgbClr val="2D287F"/>
      </a:hlink>
      <a:folHlink>
        <a:srgbClr val="800080"/>
      </a:folHlink>
    </a:clrScheme>
    <a:fontScheme name="メイリオ限定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3EDFB"/>
        </a:solidFill>
        <a:ln w="3175">
          <a:noFill/>
        </a:ln>
      </a:spPr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54000" rIns="0" bIns="0" rtlCol="0">
        <a:spAutoFit/>
      </a:bodyPr>
      <a:lstStyle>
        <a:defPPr>
          <a:defRPr i="0" dirty="0"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テーマ1handai" id="{411DAA8F-72BB-4077-88B8-CEC5AEE489B8}" vid="{3497D8B0-79FE-46E6-969B-F84DB0BDDD2C}"/>
    </a:ext>
  </a:extLst>
</a:theme>
</file>

<file path=ppt/theme/theme2.xml><?xml version="1.0" encoding="utf-8"?>
<a:theme xmlns:a="http://schemas.openxmlformats.org/drawingml/2006/main" name="4_テーマ1handai">
  <a:themeElements>
    <a:clrScheme name="ユーザー定義 3">
      <a:dk1>
        <a:sysClr val="windowText" lastClr="000000"/>
      </a:dk1>
      <a:lt1>
        <a:sysClr val="window" lastClr="FFFFFF"/>
      </a:lt1>
      <a:dk2>
        <a:srgbClr val="2D287F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DD000"/>
      </a:accent6>
      <a:hlink>
        <a:srgbClr val="2D287F"/>
      </a:hlink>
      <a:folHlink>
        <a:srgbClr val="800080"/>
      </a:folHlink>
    </a:clrScheme>
    <a:fontScheme name="メイリオ限定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  <a:effectLst/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54000" rIns="0" bIns="0" rtlCol="0">
        <a:spAutoFit/>
      </a:bodyPr>
      <a:lstStyle>
        <a:defPPr>
          <a:defRPr i="0" dirty="0"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テーマ1handai" id="{411DAA8F-72BB-4077-88B8-CEC5AEE489B8}" vid="{3497D8B0-79FE-46E6-969B-F84DB0BDDD2C}"/>
    </a:ext>
  </a:extLst>
</a:theme>
</file>

<file path=ppt/theme/theme3.xml><?xml version="1.0" encoding="utf-8"?>
<a:theme xmlns:a="http://schemas.openxmlformats.org/drawingml/2006/main" name="1_テーマ1handai">
  <a:themeElements>
    <a:clrScheme name="ユーザー定義 3">
      <a:dk1>
        <a:sysClr val="windowText" lastClr="000000"/>
      </a:dk1>
      <a:lt1>
        <a:sysClr val="window" lastClr="FFFFFF"/>
      </a:lt1>
      <a:dk2>
        <a:srgbClr val="2D287F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DD000"/>
      </a:accent6>
      <a:hlink>
        <a:srgbClr val="2D287F"/>
      </a:hlink>
      <a:folHlink>
        <a:srgbClr val="800080"/>
      </a:folHlink>
    </a:clrScheme>
    <a:fontScheme name="メイリオ限定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  <a:effectLst/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54000" rIns="0" bIns="0" rtlCol="0">
        <a:spAutoFit/>
      </a:bodyPr>
      <a:lstStyle>
        <a:defPPr>
          <a:defRPr i="0" dirty="0"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テーマ1handai" id="{411DAA8F-72BB-4077-88B8-CEC5AEE489B8}" vid="{3497D8B0-79FE-46E6-969B-F84DB0BDDD2C}"/>
    </a:ext>
  </a:extLst>
</a:theme>
</file>

<file path=ppt/theme/theme4.xml><?xml version="1.0" encoding="utf-8"?>
<a:theme xmlns:a="http://schemas.openxmlformats.org/drawingml/2006/main" name="2_テーマ1handai">
  <a:themeElements>
    <a:clrScheme name="ユーザー定義 3">
      <a:dk1>
        <a:sysClr val="windowText" lastClr="000000"/>
      </a:dk1>
      <a:lt1>
        <a:sysClr val="window" lastClr="FFFFFF"/>
      </a:lt1>
      <a:dk2>
        <a:srgbClr val="2D287F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DD000"/>
      </a:accent6>
      <a:hlink>
        <a:srgbClr val="2D287F"/>
      </a:hlink>
      <a:folHlink>
        <a:srgbClr val="800080"/>
      </a:folHlink>
    </a:clrScheme>
    <a:fontScheme name="メイリオ限定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  <a:effectLst/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54000" rIns="0" bIns="0" rtlCol="0">
        <a:spAutoFit/>
      </a:bodyPr>
      <a:lstStyle>
        <a:defPPr>
          <a:defRPr i="0" dirty="0"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テーマ1handai" id="{411DAA8F-72BB-4077-88B8-CEC5AEE489B8}" vid="{3497D8B0-79FE-46E6-969B-F84DB0BDDD2C}"/>
    </a:ext>
  </a:extLst>
</a:theme>
</file>

<file path=ppt/theme/theme5.xml><?xml version="1.0" encoding="utf-8"?>
<a:theme xmlns:a="http://schemas.openxmlformats.org/drawingml/2006/main" name="3_テーマ1handai">
  <a:themeElements>
    <a:clrScheme name="ユーザー定義 3">
      <a:dk1>
        <a:sysClr val="windowText" lastClr="000000"/>
      </a:dk1>
      <a:lt1>
        <a:sysClr val="window" lastClr="FFFFFF"/>
      </a:lt1>
      <a:dk2>
        <a:srgbClr val="2D287F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DD000"/>
      </a:accent6>
      <a:hlink>
        <a:srgbClr val="2D287F"/>
      </a:hlink>
      <a:folHlink>
        <a:srgbClr val="800080"/>
      </a:folHlink>
    </a:clrScheme>
    <a:fontScheme name="メイリオ限定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  <a:effectLst/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54000" rIns="0" bIns="0" rtlCol="0">
        <a:spAutoFit/>
      </a:bodyPr>
      <a:lstStyle>
        <a:defPPr>
          <a:defRPr i="0" dirty="0"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テーマ1handai" id="{411DAA8F-72BB-4077-88B8-CEC5AEE489B8}" vid="{3497D8B0-79FE-46E6-969B-F84DB0BDDD2C}"/>
    </a:ext>
  </a:extLst>
</a:theme>
</file>

<file path=ppt/theme/theme6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テーマ1handai</Template>
  <TotalTime>36262</TotalTime>
  <Words>232</Words>
  <Application>Microsoft Office PowerPoint</Application>
  <PresentationFormat>画面に合わせる (4:3)</PresentationFormat>
  <Paragraphs>68</Paragraphs>
  <Slides>4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4</vt:i4>
      </vt:variant>
    </vt:vector>
  </HeadingPairs>
  <TitlesOfParts>
    <vt:vector size="17" baseType="lpstr">
      <vt:lpstr>ＭＳ Ｐゴシック</vt:lpstr>
      <vt:lpstr>ＭＳ ゴシック</vt:lpstr>
      <vt:lpstr>メイリオ</vt:lpstr>
      <vt:lpstr>Arial</vt:lpstr>
      <vt:lpstr>Arial Narrow</vt:lpstr>
      <vt:lpstr>Arial Rounded MT Bold</vt:lpstr>
      <vt:lpstr>Calibri</vt:lpstr>
      <vt:lpstr>Times New Roman</vt:lpstr>
      <vt:lpstr>テーマ1handai</vt:lpstr>
      <vt:lpstr>4_テーマ1handai</vt:lpstr>
      <vt:lpstr>1_テーマ1handai</vt:lpstr>
      <vt:lpstr>2_テーマ1handai</vt:lpstr>
      <vt:lpstr>3_テーマ1handai</vt:lpstr>
      <vt:lpstr>人間・社会・自然が 高度に絡む深刻な問題</vt:lpstr>
      <vt:lpstr>産業構造の改革と“Openness”</vt:lpstr>
      <vt:lpstr>イノベーションのモードと“Openness”の進展</vt:lpstr>
      <vt:lpstr>システムの変革におけるモード ～ Ｓカーブ ～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一般</dc:title>
  <dc:creator>マイクロソフト株式会社</dc:creator>
  <cp:lastModifiedBy>Windows ユーザー</cp:lastModifiedBy>
  <cp:revision>2274</cp:revision>
  <cp:lastPrinted>2016-10-13T08:55:11Z</cp:lastPrinted>
  <dcterms:created xsi:type="dcterms:W3CDTF">1995-06-02T22:19:30Z</dcterms:created>
  <dcterms:modified xsi:type="dcterms:W3CDTF">2017-03-12T02:04:23Z</dcterms:modified>
</cp:coreProperties>
</file>